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png&amp;ehk=L6Hng58hYSePOqXeDaZAMw&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32" r:id="rId2"/>
  </p:sldMasterIdLst>
  <p:sldIdLst>
    <p:sldId id="256" r:id="rId3"/>
    <p:sldId id="258" r:id="rId4"/>
    <p:sldId id="268" r:id="rId5"/>
    <p:sldId id="316" r:id="rId6"/>
    <p:sldId id="269" r:id="rId7"/>
    <p:sldId id="270" r:id="rId8"/>
    <p:sldId id="271" r:id="rId9"/>
    <p:sldId id="257" r:id="rId10"/>
    <p:sldId id="262" r:id="rId11"/>
    <p:sldId id="272" r:id="rId12"/>
    <p:sldId id="284" r:id="rId13"/>
    <p:sldId id="260" r:id="rId14"/>
    <p:sldId id="282" r:id="rId15"/>
    <p:sldId id="302" r:id="rId16"/>
    <p:sldId id="283" r:id="rId17"/>
    <p:sldId id="288" r:id="rId18"/>
    <p:sldId id="311" r:id="rId19"/>
    <p:sldId id="314" r:id="rId20"/>
    <p:sldId id="315" r:id="rId21"/>
    <p:sldId id="290" r:id="rId22"/>
    <p:sldId id="312" r:id="rId23"/>
    <p:sldId id="289" r:id="rId24"/>
    <p:sldId id="292" r:id="rId25"/>
    <p:sldId id="291" r:id="rId26"/>
    <p:sldId id="275" r:id="rId27"/>
    <p:sldId id="294" r:id="rId28"/>
    <p:sldId id="295" r:id="rId29"/>
    <p:sldId id="299" r:id="rId30"/>
    <p:sldId id="286" r:id="rId31"/>
    <p:sldId id="293" r:id="rId32"/>
    <p:sldId id="297" r:id="rId33"/>
    <p:sldId id="301" r:id="rId34"/>
    <p:sldId id="303" r:id="rId35"/>
    <p:sldId id="304" r:id="rId36"/>
    <p:sldId id="308" r:id="rId37"/>
    <p:sldId id="300" r:id="rId38"/>
    <p:sldId id="310" r:id="rId39"/>
    <p:sldId id="313" r:id="rId40"/>
    <p:sldId id="305" r:id="rId41"/>
    <p:sldId id="307" r:id="rId42"/>
    <p:sldId id="277" r:id="rId43"/>
    <p:sldId id="278" r:id="rId44"/>
    <p:sldId id="27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51D41-1704-412E-8735-FE7C9E6AB248}" v="15" dt="2019-09-04T21:44:56.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Tear" userId="4d04490624ff6e14" providerId="LiveId" clId="{DF051D41-1704-412E-8735-FE7C9E6AB248}"/>
    <pc:docChg chg="custSel mod addSld delSld modSld sldOrd">
      <pc:chgData name="Adrian Tear" userId="4d04490624ff6e14" providerId="LiveId" clId="{DF051D41-1704-412E-8735-FE7C9E6AB248}" dt="2019-09-04T21:56:46.323" v="842" actId="20577"/>
      <pc:docMkLst>
        <pc:docMk/>
      </pc:docMkLst>
      <pc:sldChg chg="ord">
        <pc:chgData name="Adrian Tear" userId="4d04490624ff6e14" providerId="LiveId" clId="{DF051D41-1704-412E-8735-FE7C9E6AB248}" dt="2019-09-04T21:25:31.686" v="0"/>
        <pc:sldMkLst>
          <pc:docMk/>
          <pc:sldMk cId="233135513" sldId="268"/>
        </pc:sldMkLst>
      </pc:sldChg>
      <pc:sldChg chg="modSp">
        <pc:chgData name="Adrian Tear" userId="4d04490624ff6e14" providerId="LiveId" clId="{DF051D41-1704-412E-8735-FE7C9E6AB248}" dt="2019-09-04T21:44:50.450" v="583"/>
        <pc:sldMkLst>
          <pc:docMk/>
          <pc:sldMk cId="4188077294" sldId="278"/>
        </pc:sldMkLst>
        <pc:spChg chg="mod">
          <ac:chgData name="Adrian Tear" userId="4d04490624ff6e14" providerId="LiveId" clId="{DF051D41-1704-412E-8735-FE7C9E6AB248}" dt="2019-09-04T21:44:50.450" v="583"/>
          <ac:spMkLst>
            <pc:docMk/>
            <pc:sldMk cId="4188077294" sldId="278"/>
            <ac:spMk id="3" creationId="{B27B08D5-5575-4A85-A41B-70DE6D4C1CC8}"/>
          </ac:spMkLst>
        </pc:spChg>
      </pc:sldChg>
      <pc:sldChg chg="modSp">
        <pc:chgData name="Adrian Tear" userId="4d04490624ff6e14" providerId="LiveId" clId="{DF051D41-1704-412E-8735-FE7C9E6AB248}" dt="2019-09-04T21:44:56.325" v="585" actId="27636"/>
        <pc:sldMkLst>
          <pc:docMk/>
          <pc:sldMk cId="1316823839" sldId="279"/>
        </pc:sldMkLst>
        <pc:spChg chg="mod">
          <ac:chgData name="Adrian Tear" userId="4d04490624ff6e14" providerId="LiveId" clId="{DF051D41-1704-412E-8735-FE7C9E6AB248}" dt="2019-09-04T21:44:56.325" v="585" actId="27636"/>
          <ac:spMkLst>
            <pc:docMk/>
            <pc:sldMk cId="1316823839" sldId="279"/>
            <ac:spMk id="3" creationId="{B27B08D5-5575-4A85-A41B-70DE6D4C1CC8}"/>
          </ac:spMkLst>
        </pc:spChg>
      </pc:sldChg>
      <pc:sldChg chg="del">
        <pc:chgData name="Adrian Tear" userId="4d04490624ff6e14" providerId="LiveId" clId="{DF051D41-1704-412E-8735-FE7C9E6AB248}" dt="2019-09-04T21:33:21.289" v="83" actId="2696"/>
        <pc:sldMkLst>
          <pc:docMk/>
          <pc:sldMk cId="122700418" sldId="298"/>
        </pc:sldMkLst>
      </pc:sldChg>
      <pc:sldChg chg="modSp">
        <pc:chgData name="Adrian Tear" userId="4d04490624ff6e14" providerId="LiveId" clId="{DF051D41-1704-412E-8735-FE7C9E6AB248}" dt="2019-09-04T21:33:29.496" v="87" actId="20577"/>
        <pc:sldMkLst>
          <pc:docMk/>
          <pc:sldMk cId="3116676294" sldId="299"/>
        </pc:sldMkLst>
        <pc:spChg chg="mod">
          <ac:chgData name="Adrian Tear" userId="4d04490624ff6e14" providerId="LiveId" clId="{DF051D41-1704-412E-8735-FE7C9E6AB248}" dt="2019-09-04T21:33:29.496" v="87" actId="20577"/>
          <ac:spMkLst>
            <pc:docMk/>
            <pc:sldMk cId="3116676294" sldId="299"/>
            <ac:spMk id="2" creationId="{A8640C22-FE06-4261-93B4-A028D0515374}"/>
          </ac:spMkLst>
        </pc:spChg>
      </pc:sldChg>
      <pc:sldChg chg="addSp delSp modSp add">
        <pc:chgData name="Adrian Tear" userId="4d04490624ff6e14" providerId="LiveId" clId="{DF051D41-1704-412E-8735-FE7C9E6AB248}" dt="2019-09-04T21:28:06.410" v="82" actId="255"/>
        <pc:sldMkLst>
          <pc:docMk/>
          <pc:sldMk cId="2253957819" sldId="315"/>
        </pc:sldMkLst>
        <pc:spChg chg="mod">
          <ac:chgData name="Adrian Tear" userId="4d04490624ff6e14" providerId="LiveId" clId="{DF051D41-1704-412E-8735-FE7C9E6AB248}" dt="2019-09-04T21:26:44.748" v="23" actId="20577"/>
          <ac:spMkLst>
            <pc:docMk/>
            <pc:sldMk cId="2253957819" sldId="315"/>
            <ac:spMk id="2" creationId="{A8640C22-FE06-4261-93B4-A028D0515374}"/>
          </ac:spMkLst>
        </pc:spChg>
        <pc:spChg chg="mod">
          <ac:chgData name="Adrian Tear" userId="4d04490624ff6e14" providerId="LiveId" clId="{DF051D41-1704-412E-8735-FE7C9E6AB248}" dt="2019-09-04T21:28:06.410" v="82" actId="255"/>
          <ac:spMkLst>
            <pc:docMk/>
            <pc:sldMk cId="2253957819" sldId="315"/>
            <ac:spMk id="4" creationId="{692E38CB-F9ED-4995-86EB-09691047CED9}"/>
          </ac:spMkLst>
        </pc:spChg>
        <pc:spChg chg="add del mod">
          <ac:chgData name="Adrian Tear" userId="4d04490624ff6e14" providerId="LiveId" clId="{DF051D41-1704-412E-8735-FE7C9E6AB248}" dt="2019-09-04T21:26:19.180" v="5"/>
          <ac:spMkLst>
            <pc:docMk/>
            <pc:sldMk cId="2253957819" sldId="315"/>
            <ac:spMk id="6" creationId="{59F26F55-FF5D-449B-9A76-8ECB5BD0FED4}"/>
          </ac:spMkLst>
        </pc:spChg>
        <pc:spChg chg="del">
          <ac:chgData name="Adrian Tear" userId="4d04490624ff6e14" providerId="LiveId" clId="{DF051D41-1704-412E-8735-FE7C9E6AB248}" dt="2019-09-04T21:26:28.882" v="6" actId="26606"/>
          <ac:spMkLst>
            <pc:docMk/>
            <pc:sldMk cId="2253957819" sldId="315"/>
            <ac:spMk id="10" creationId="{416A0E3C-60E6-4F39-BC55-5F7C224E1F7C}"/>
          </ac:spMkLst>
        </pc:spChg>
        <pc:spChg chg="del">
          <ac:chgData name="Adrian Tear" userId="4d04490624ff6e14" providerId="LiveId" clId="{DF051D41-1704-412E-8735-FE7C9E6AB248}" dt="2019-09-04T21:26:28.882" v="6" actId="26606"/>
          <ac:spMkLst>
            <pc:docMk/>
            <pc:sldMk cId="2253957819" sldId="315"/>
            <ac:spMk id="14" creationId="{0AB6E427-3F73-4C06-A5D5-AE52C3883B50}"/>
          </ac:spMkLst>
        </pc:spChg>
        <pc:spChg chg="del">
          <ac:chgData name="Adrian Tear" userId="4d04490624ff6e14" providerId="LiveId" clId="{DF051D41-1704-412E-8735-FE7C9E6AB248}" dt="2019-09-04T21:26:28.882" v="6" actId="26606"/>
          <ac:spMkLst>
            <pc:docMk/>
            <pc:sldMk cId="2253957819" sldId="315"/>
            <ac:spMk id="16" creationId="{D8C9BDAA-0390-4B39-9B5C-BC95E5120DA4}"/>
          </ac:spMkLst>
        </pc:spChg>
        <pc:spChg chg="add">
          <ac:chgData name="Adrian Tear" userId="4d04490624ff6e14" providerId="LiveId" clId="{DF051D41-1704-412E-8735-FE7C9E6AB248}" dt="2019-09-04T21:26:28.882" v="6" actId="26606"/>
          <ac:spMkLst>
            <pc:docMk/>
            <pc:sldMk cId="2253957819" sldId="315"/>
            <ac:spMk id="23" creationId="{416A0E3C-60E6-4F39-BC55-5F7C224E1F7C}"/>
          </ac:spMkLst>
        </pc:spChg>
        <pc:spChg chg="add">
          <ac:chgData name="Adrian Tear" userId="4d04490624ff6e14" providerId="LiveId" clId="{DF051D41-1704-412E-8735-FE7C9E6AB248}" dt="2019-09-04T21:26:28.882" v="6" actId="26606"/>
          <ac:spMkLst>
            <pc:docMk/>
            <pc:sldMk cId="2253957819" sldId="315"/>
            <ac:spMk id="27" creationId="{0AB6E427-3F73-4C06-A5D5-AE52C3883B50}"/>
          </ac:spMkLst>
        </pc:spChg>
        <pc:spChg chg="add">
          <ac:chgData name="Adrian Tear" userId="4d04490624ff6e14" providerId="LiveId" clId="{DF051D41-1704-412E-8735-FE7C9E6AB248}" dt="2019-09-04T21:26:28.882" v="6" actId="26606"/>
          <ac:spMkLst>
            <pc:docMk/>
            <pc:sldMk cId="2253957819" sldId="315"/>
            <ac:spMk id="29" creationId="{D8C9BDAA-0390-4B39-9B5C-BC95E5120DA4}"/>
          </ac:spMkLst>
        </pc:spChg>
        <pc:graphicFrameChg chg="add del">
          <ac:chgData name="Adrian Tear" userId="4d04490624ff6e14" providerId="LiveId" clId="{DF051D41-1704-412E-8735-FE7C9E6AB248}" dt="2019-09-04T21:26:13.778" v="3"/>
          <ac:graphicFrameMkLst>
            <pc:docMk/>
            <pc:sldMk cId="2253957819" sldId="315"/>
            <ac:graphicFrameMk id="3" creationId="{1DECC96D-93A7-4FA6-82DA-1AE8765E101D}"/>
          </ac:graphicFrameMkLst>
        </pc:graphicFrameChg>
        <pc:graphicFrameChg chg="add mod modGraphic">
          <ac:chgData name="Adrian Tear" userId="4d04490624ff6e14" providerId="LiveId" clId="{DF051D41-1704-412E-8735-FE7C9E6AB248}" dt="2019-09-04T21:26:28.882" v="6" actId="26606"/>
          <ac:graphicFrameMkLst>
            <pc:docMk/>
            <pc:sldMk cId="2253957819" sldId="315"/>
            <ac:graphicFrameMk id="7" creationId="{448CBD36-181A-4EAA-94A2-332F6C7F0DA4}"/>
          </ac:graphicFrameMkLst>
        </pc:graphicFrameChg>
        <pc:picChg chg="del">
          <ac:chgData name="Adrian Tear" userId="4d04490624ff6e14" providerId="LiveId" clId="{DF051D41-1704-412E-8735-FE7C9E6AB248}" dt="2019-09-04T21:26:16.393" v="4" actId="478"/>
          <ac:picMkLst>
            <pc:docMk/>
            <pc:sldMk cId="2253957819" sldId="315"/>
            <ac:picMk id="13" creationId="{D38054F2-2B6F-4467-B11B-AABE26705BCD}"/>
          </ac:picMkLst>
        </pc:picChg>
        <pc:cxnChg chg="del">
          <ac:chgData name="Adrian Tear" userId="4d04490624ff6e14" providerId="LiveId" clId="{DF051D41-1704-412E-8735-FE7C9E6AB248}" dt="2019-09-04T21:26:28.882" v="6" actId="26606"/>
          <ac:cxnSpMkLst>
            <pc:docMk/>
            <pc:sldMk cId="2253957819" sldId="315"/>
            <ac:cxnSpMk id="12" creationId="{C5025DAC-8B93-4160-B017-3A274A5828C0}"/>
          </ac:cxnSpMkLst>
        </pc:cxnChg>
        <pc:cxnChg chg="del">
          <ac:chgData name="Adrian Tear" userId="4d04490624ff6e14" providerId="LiveId" clId="{DF051D41-1704-412E-8735-FE7C9E6AB248}" dt="2019-09-04T21:26:28.882" v="6" actId="26606"/>
          <ac:cxnSpMkLst>
            <pc:docMk/>
            <pc:sldMk cId="2253957819" sldId="315"/>
            <ac:cxnSpMk id="18" creationId="{E04A321A-A039-4720-87B4-66A4210E0D57}"/>
          </ac:cxnSpMkLst>
        </pc:cxnChg>
        <pc:cxnChg chg="add">
          <ac:chgData name="Adrian Tear" userId="4d04490624ff6e14" providerId="LiveId" clId="{DF051D41-1704-412E-8735-FE7C9E6AB248}" dt="2019-09-04T21:26:28.882" v="6" actId="26606"/>
          <ac:cxnSpMkLst>
            <pc:docMk/>
            <pc:sldMk cId="2253957819" sldId="315"/>
            <ac:cxnSpMk id="25" creationId="{C5025DAC-8B93-4160-B017-3A274A5828C0}"/>
          </ac:cxnSpMkLst>
        </pc:cxnChg>
        <pc:cxnChg chg="add">
          <ac:chgData name="Adrian Tear" userId="4d04490624ff6e14" providerId="LiveId" clId="{DF051D41-1704-412E-8735-FE7C9E6AB248}" dt="2019-09-04T21:26:28.882" v="6" actId="26606"/>
          <ac:cxnSpMkLst>
            <pc:docMk/>
            <pc:sldMk cId="2253957819" sldId="315"/>
            <ac:cxnSpMk id="31" creationId="{E04A321A-A039-4720-87B4-66A4210E0D57}"/>
          </ac:cxnSpMkLst>
        </pc:cxnChg>
      </pc:sldChg>
      <pc:sldChg chg="addSp delSp modSp add ord">
        <pc:chgData name="Adrian Tear" userId="4d04490624ff6e14" providerId="LiveId" clId="{DF051D41-1704-412E-8735-FE7C9E6AB248}" dt="2019-09-04T21:56:46.323" v="842" actId="20577"/>
        <pc:sldMkLst>
          <pc:docMk/>
          <pc:sldMk cId="1400392440" sldId="316"/>
        </pc:sldMkLst>
        <pc:spChg chg="mod">
          <ac:chgData name="Adrian Tear" userId="4d04490624ff6e14" providerId="LiveId" clId="{DF051D41-1704-412E-8735-FE7C9E6AB248}" dt="2019-09-04T21:45:35.740" v="616" actId="20577"/>
          <ac:spMkLst>
            <pc:docMk/>
            <pc:sldMk cId="1400392440" sldId="316"/>
            <ac:spMk id="2" creationId="{A8640C22-FE06-4261-93B4-A028D0515374}"/>
          </ac:spMkLst>
        </pc:spChg>
        <pc:spChg chg="mod">
          <ac:chgData name="Adrian Tear" userId="4d04490624ff6e14" providerId="LiveId" clId="{DF051D41-1704-412E-8735-FE7C9E6AB248}" dt="2019-09-04T21:56:46.323" v="842" actId="20577"/>
          <ac:spMkLst>
            <pc:docMk/>
            <pc:sldMk cId="1400392440" sldId="316"/>
            <ac:spMk id="4" creationId="{692E38CB-F9ED-4995-86EB-09691047CED9}"/>
          </ac:spMkLst>
        </pc:spChg>
        <pc:spChg chg="add del mod">
          <ac:chgData name="Adrian Tear" userId="4d04490624ff6e14" providerId="LiveId" clId="{DF051D41-1704-412E-8735-FE7C9E6AB248}" dt="2019-09-04T21:39:53.277" v="297"/>
          <ac:spMkLst>
            <pc:docMk/>
            <pc:sldMk cId="1400392440" sldId="316"/>
            <ac:spMk id="5" creationId="{0AE27DBF-19E5-466F-BEBC-710C4C3DAF1A}"/>
          </ac:spMkLst>
        </pc:spChg>
        <pc:picChg chg="del">
          <ac:chgData name="Adrian Tear" userId="4d04490624ff6e14" providerId="LiveId" clId="{DF051D41-1704-412E-8735-FE7C9E6AB248}" dt="2019-09-04T21:39:46.426" v="296" actId="478"/>
          <ac:picMkLst>
            <pc:docMk/>
            <pc:sldMk cId="1400392440" sldId="316"/>
            <ac:picMk id="8" creationId="{3AB80626-6DD4-4738-85F7-FFA8064A4349}"/>
          </ac:picMkLst>
        </pc:picChg>
        <pc:picChg chg="add mod">
          <ac:chgData name="Adrian Tear" userId="4d04490624ff6e14" providerId="LiveId" clId="{DF051D41-1704-412E-8735-FE7C9E6AB248}" dt="2019-09-04T21:40:26.138" v="309" actId="1076"/>
          <ac:picMkLst>
            <pc:docMk/>
            <pc:sldMk cId="1400392440" sldId="316"/>
            <ac:picMk id="13" creationId="{B44BBC15-E16A-479E-BE2D-2A1F5048BEC7}"/>
          </ac:picMkLst>
        </pc:picChg>
      </pc:sldChg>
    </pc:docChg>
  </pc:docChgLst>
  <pc:docChgLst>
    <pc:chgData name="Adrian Tear" userId="4d04490624ff6e14" providerId="LiveId" clId="{D5C6AB0F-9894-46A1-9965-5EC9419E1295}"/>
    <pc:docChg chg="undo custSel mod addSld delSld modSld sldOrd">
      <pc:chgData name="Adrian Tear" userId="4d04490624ff6e14" providerId="LiveId" clId="{D5C6AB0F-9894-46A1-9965-5EC9419E1295}" dt="2019-09-02T19:31:28.536" v="6214" actId="20577"/>
      <pc:docMkLst>
        <pc:docMk/>
      </pc:docMkLst>
      <pc:sldChg chg="modSp">
        <pc:chgData name="Adrian Tear" userId="4d04490624ff6e14" providerId="LiveId" clId="{D5C6AB0F-9894-46A1-9965-5EC9419E1295}" dt="2019-09-02T15:01:17.081" v="3846" actId="20577"/>
        <pc:sldMkLst>
          <pc:docMk/>
          <pc:sldMk cId="2278715040" sldId="257"/>
        </pc:sldMkLst>
        <pc:graphicFrameChg chg="mod">
          <ac:chgData name="Adrian Tear" userId="4d04490624ff6e14" providerId="LiveId" clId="{D5C6AB0F-9894-46A1-9965-5EC9419E1295}" dt="2019-09-02T15:01:17.081" v="3846" actId="20577"/>
          <ac:graphicFrameMkLst>
            <pc:docMk/>
            <pc:sldMk cId="2278715040" sldId="257"/>
            <ac:graphicFrameMk id="4" creationId="{09ED855F-ED07-4D15-8975-B1C8A7C7A09F}"/>
          </ac:graphicFrameMkLst>
        </pc:graphicFrameChg>
      </pc:sldChg>
      <pc:sldChg chg="modSp del ord">
        <pc:chgData name="Adrian Tear" userId="4d04490624ff6e14" providerId="LiveId" clId="{D5C6AB0F-9894-46A1-9965-5EC9419E1295}" dt="2019-09-02T14:05:32.483" v="3396" actId="2696"/>
        <pc:sldMkLst>
          <pc:docMk/>
          <pc:sldMk cId="1782684033" sldId="261"/>
        </pc:sldMkLst>
        <pc:graphicFrameChg chg="mod">
          <ac:chgData name="Adrian Tear" userId="4d04490624ff6e14" providerId="LiveId" clId="{D5C6AB0F-9894-46A1-9965-5EC9419E1295}" dt="2019-09-02T10:11:33.469" v="552" actId="20577"/>
          <ac:graphicFrameMkLst>
            <pc:docMk/>
            <pc:sldMk cId="1782684033" sldId="261"/>
            <ac:graphicFrameMk id="4" creationId="{B5BDE268-B544-4B19-AD11-2C49F5EE10A5}"/>
          </ac:graphicFrameMkLst>
        </pc:graphicFrameChg>
      </pc:sldChg>
      <pc:sldChg chg="addSp delSp modSp">
        <pc:chgData name="Adrian Tear" userId="4d04490624ff6e14" providerId="LiveId" clId="{D5C6AB0F-9894-46A1-9965-5EC9419E1295}" dt="2019-09-02T18:34:26.171" v="6027" actId="114"/>
        <pc:sldMkLst>
          <pc:docMk/>
          <pc:sldMk cId="1269534103" sldId="262"/>
        </pc:sldMkLst>
        <pc:spChg chg="mod">
          <ac:chgData name="Adrian Tear" userId="4d04490624ff6e14" providerId="LiveId" clId="{D5C6AB0F-9894-46A1-9965-5EC9419E1295}" dt="2019-09-02T10:42:30.134" v="1087" actId="6549"/>
          <ac:spMkLst>
            <pc:docMk/>
            <pc:sldMk cId="1269534103" sldId="262"/>
            <ac:spMk id="2" creationId="{1C8D89F3-0F2B-4EC6-8606-99B480F54734}"/>
          </ac:spMkLst>
        </pc:spChg>
        <pc:spChg chg="del mod">
          <ac:chgData name="Adrian Tear" userId="4d04490624ff6e14" providerId="LiveId" clId="{D5C6AB0F-9894-46A1-9965-5EC9419E1295}" dt="2019-09-02T10:40:01.887" v="1058" actId="12084"/>
          <ac:spMkLst>
            <pc:docMk/>
            <pc:sldMk cId="1269534103" sldId="262"/>
            <ac:spMk id="3" creationId="{366155FA-EF27-461B-AA59-10D38821970E}"/>
          </ac:spMkLst>
        </pc:spChg>
        <pc:graphicFrameChg chg="add mod">
          <ac:chgData name="Adrian Tear" userId="4d04490624ff6e14" providerId="LiveId" clId="{D5C6AB0F-9894-46A1-9965-5EC9419E1295}" dt="2019-09-02T18:34:26.171" v="6027" actId="114"/>
          <ac:graphicFrameMkLst>
            <pc:docMk/>
            <pc:sldMk cId="1269534103" sldId="262"/>
            <ac:graphicFrameMk id="4" creationId="{224F4FB7-BCA9-4356-A1F9-BAA7E49585CB}"/>
          </ac:graphicFrameMkLst>
        </pc:graphicFrameChg>
      </pc:sldChg>
      <pc:sldChg chg="del ord">
        <pc:chgData name="Adrian Tear" userId="4d04490624ff6e14" providerId="LiveId" clId="{D5C6AB0F-9894-46A1-9965-5EC9419E1295}" dt="2019-09-02T14:05:29.914" v="3395" actId="2696"/>
        <pc:sldMkLst>
          <pc:docMk/>
          <pc:sldMk cId="2258382631" sldId="263"/>
        </pc:sldMkLst>
      </pc:sldChg>
      <pc:sldChg chg="modSp">
        <pc:chgData name="Adrian Tear" userId="4d04490624ff6e14" providerId="LiveId" clId="{D5C6AB0F-9894-46A1-9965-5EC9419E1295}" dt="2019-09-02T10:29:55.007" v="1002" actId="20577"/>
        <pc:sldMkLst>
          <pc:docMk/>
          <pc:sldMk cId="233135513" sldId="268"/>
        </pc:sldMkLst>
        <pc:spChg chg="mod">
          <ac:chgData name="Adrian Tear" userId="4d04490624ff6e14" providerId="LiveId" clId="{D5C6AB0F-9894-46A1-9965-5EC9419E1295}" dt="2019-09-02T10:29:55.007" v="1002" actId="20577"/>
          <ac:spMkLst>
            <pc:docMk/>
            <pc:sldMk cId="233135513" sldId="268"/>
            <ac:spMk id="2" creationId="{00000000-0000-0000-0000-000000000000}"/>
          </ac:spMkLst>
        </pc:spChg>
      </pc:sldChg>
      <pc:sldChg chg="modSp">
        <pc:chgData name="Adrian Tear" userId="4d04490624ff6e14" providerId="LiveId" clId="{D5C6AB0F-9894-46A1-9965-5EC9419E1295}" dt="2019-09-02T18:49:51.195" v="6178" actId="20577"/>
        <pc:sldMkLst>
          <pc:docMk/>
          <pc:sldMk cId="2651601314" sldId="269"/>
        </pc:sldMkLst>
        <pc:spChg chg="mod">
          <ac:chgData name="Adrian Tear" userId="4d04490624ff6e14" providerId="LiveId" clId="{D5C6AB0F-9894-46A1-9965-5EC9419E1295}" dt="2019-09-02T10:14:23.394" v="621" actId="20577"/>
          <ac:spMkLst>
            <pc:docMk/>
            <pc:sldMk cId="2651601314" sldId="269"/>
            <ac:spMk id="2" creationId="{E24861E2-4DF2-4D1F-BAA8-BC7A86E50775}"/>
          </ac:spMkLst>
        </pc:spChg>
        <pc:graphicFrameChg chg="mod">
          <ac:chgData name="Adrian Tear" userId="4d04490624ff6e14" providerId="LiveId" clId="{D5C6AB0F-9894-46A1-9965-5EC9419E1295}" dt="2019-09-02T18:49:51.195" v="6178" actId="20577"/>
          <ac:graphicFrameMkLst>
            <pc:docMk/>
            <pc:sldMk cId="2651601314" sldId="269"/>
            <ac:graphicFrameMk id="4" creationId="{C5101C2F-887D-47F5-8B38-AC5E978F44FB}"/>
          </ac:graphicFrameMkLst>
        </pc:graphicFrameChg>
      </pc:sldChg>
      <pc:sldChg chg="modSp">
        <pc:chgData name="Adrian Tear" userId="4d04490624ff6e14" providerId="LiveId" clId="{D5C6AB0F-9894-46A1-9965-5EC9419E1295}" dt="2019-09-02T09:37:06.998" v="71"/>
        <pc:sldMkLst>
          <pc:docMk/>
          <pc:sldMk cId="1525370436" sldId="270"/>
        </pc:sldMkLst>
        <pc:graphicFrameChg chg="mod">
          <ac:chgData name="Adrian Tear" userId="4d04490624ff6e14" providerId="LiveId" clId="{D5C6AB0F-9894-46A1-9965-5EC9419E1295}" dt="2019-09-02T09:37:06.998" v="71"/>
          <ac:graphicFrameMkLst>
            <pc:docMk/>
            <pc:sldMk cId="1525370436" sldId="270"/>
            <ac:graphicFrameMk id="4" creationId="{B3458256-063D-4EE6-B767-C55607E12EEB}"/>
          </ac:graphicFrameMkLst>
        </pc:graphicFrameChg>
      </pc:sldChg>
      <pc:sldChg chg="addSp delSp modSp">
        <pc:chgData name="Adrian Tear" userId="4d04490624ff6e14" providerId="LiveId" clId="{D5C6AB0F-9894-46A1-9965-5EC9419E1295}" dt="2019-09-02T18:45:47.990" v="6155"/>
        <pc:sldMkLst>
          <pc:docMk/>
          <pc:sldMk cId="948885702" sldId="271"/>
        </pc:sldMkLst>
        <pc:spChg chg="add del mod">
          <ac:chgData name="Adrian Tear" userId="4d04490624ff6e14" providerId="LiveId" clId="{D5C6AB0F-9894-46A1-9965-5EC9419E1295}" dt="2019-09-02T09:48:38.523" v="538" actId="12084"/>
          <ac:spMkLst>
            <pc:docMk/>
            <pc:sldMk cId="948885702" sldId="271"/>
            <ac:spMk id="3" creationId="{E95C6F9B-5E05-4402-AB06-51A540D32356}"/>
          </ac:spMkLst>
        </pc:spChg>
        <pc:spChg chg="add del mod">
          <ac:chgData name="Adrian Tear" userId="4d04490624ff6e14" providerId="LiveId" clId="{D5C6AB0F-9894-46A1-9965-5EC9419E1295}" dt="2019-09-02T14:49:00.135" v="3786" actId="12084"/>
          <ac:spMkLst>
            <pc:docMk/>
            <pc:sldMk cId="948885702" sldId="271"/>
            <ac:spMk id="6" creationId="{63CB8EE1-B5E8-40E4-BA4D-D4E60F86C653}"/>
          </ac:spMkLst>
        </pc:spChg>
        <pc:graphicFrameChg chg="del mod">
          <ac:chgData name="Adrian Tear" userId="4d04490624ff6e14" providerId="LiveId" clId="{D5C6AB0F-9894-46A1-9965-5EC9419E1295}" dt="2019-09-02T09:47:19.293" v="535" actId="11529"/>
          <ac:graphicFrameMkLst>
            <pc:docMk/>
            <pc:sldMk cId="948885702" sldId="271"/>
            <ac:graphicFrameMk id="4" creationId="{95B31789-3F0B-4930-B478-38A4586F31C1}"/>
          </ac:graphicFrameMkLst>
        </pc:graphicFrameChg>
        <pc:graphicFrameChg chg="add del mod">
          <ac:chgData name="Adrian Tear" userId="4d04490624ff6e14" providerId="LiveId" clId="{D5C6AB0F-9894-46A1-9965-5EC9419E1295}" dt="2019-09-02T14:48:27.637" v="3763" actId="11529"/>
          <ac:graphicFrameMkLst>
            <pc:docMk/>
            <pc:sldMk cId="948885702" sldId="271"/>
            <ac:graphicFrameMk id="5" creationId="{25B3FD75-91CF-4624-B72C-722E8862FF1C}"/>
          </ac:graphicFrameMkLst>
        </pc:graphicFrameChg>
        <pc:graphicFrameChg chg="add mod">
          <ac:chgData name="Adrian Tear" userId="4d04490624ff6e14" providerId="LiveId" clId="{D5C6AB0F-9894-46A1-9965-5EC9419E1295}" dt="2019-09-02T18:45:47.990" v="6155"/>
          <ac:graphicFrameMkLst>
            <pc:docMk/>
            <pc:sldMk cId="948885702" sldId="271"/>
            <ac:graphicFrameMk id="7" creationId="{3DC57E07-ADDF-4E23-8ED2-045146A9E208}"/>
          </ac:graphicFrameMkLst>
        </pc:graphicFrameChg>
      </pc:sldChg>
      <pc:sldChg chg="modSp">
        <pc:chgData name="Adrian Tear" userId="4d04490624ff6e14" providerId="LiveId" clId="{D5C6AB0F-9894-46A1-9965-5EC9419E1295}" dt="2019-09-02T17:32:07.851" v="5219" actId="20577"/>
        <pc:sldMkLst>
          <pc:docMk/>
          <pc:sldMk cId="1279686788" sldId="272"/>
        </pc:sldMkLst>
        <pc:graphicFrameChg chg="mod">
          <ac:chgData name="Adrian Tear" userId="4d04490624ff6e14" providerId="LiveId" clId="{D5C6AB0F-9894-46A1-9965-5EC9419E1295}" dt="2019-09-02T17:32:07.851" v="5219" actId="20577"/>
          <ac:graphicFrameMkLst>
            <pc:docMk/>
            <pc:sldMk cId="1279686788" sldId="272"/>
            <ac:graphicFrameMk id="5" creationId="{A4966549-0B80-4247-8B07-7BB227802E55}"/>
          </ac:graphicFrameMkLst>
        </pc:graphicFrameChg>
      </pc:sldChg>
      <pc:sldChg chg="del">
        <pc:chgData name="Adrian Tear" userId="4d04490624ff6e14" providerId="LiveId" clId="{D5C6AB0F-9894-46A1-9965-5EC9419E1295}" dt="2019-09-02T09:19:42.727" v="62" actId="2696"/>
        <pc:sldMkLst>
          <pc:docMk/>
          <pc:sldMk cId="3444014751" sldId="274"/>
        </pc:sldMkLst>
      </pc:sldChg>
      <pc:sldChg chg="ord">
        <pc:chgData name="Adrian Tear" userId="4d04490624ff6e14" providerId="LiveId" clId="{D5C6AB0F-9894-46A1-9965-5EC9419E1295}" dt="2019-09-02T12:59:18.806" v="2415"/>
        <pc:sldMkLst>
          <pc:docMk/>
          <pc:sldMk cId="206016858" sldId="275"/>
        </pc:sldMkLst>
      </pc:sldChg>
      <pc:sldChg chg="add del ord">
        <pc:chgData name="Adrian Tear" userId="4d04490624ff6e14" providerId="LiveId" clId="{D5C6AB0F-9894-46A1-9965-5EC9419E1295}" dt="2019-09-02T13:16:04.311" v="2711" actId="2696"/>
        <pc:sldMkLst>
          <pc:docMk/>
          <pc:sldMk cId="54399851" sldId="276"/>
        </pc:sldMkLst>
      </pc:sldChg>
      <pc:sldChg chg="modSp add">
        <pc:chgData name="Adrian Tear" userId="4d04490624ff6e14" providerId="LiveId" clId="{D5C6AB0F-9894-46A1-9965-5EC9419E1295}" dt="2019-09-02T18:10:20.009" v="5911"/>
        <pc:sldMkLst>
          <pc:docMk/>
          <pc:sldMk cId="3569918374" sldId="277"/>
        </pc:sldMkLst>
        <pc:spChg chg="mod">
          <ac:chgData name="Adrian Tear" userId="4d04490624ff6e14" providerId="LiveId" clId="{D5C6AB0F-9894-46A1-9965-5EC9419E1295}" dt="2019-09-02T08:54:27.530" v="11" actId="20577"/>
          <ac:spMkLst>
            <pc:docMk/>
            <pc:sldMk cId="3569918374" sldId="277"/>
            <ac:spMk id="2" creationId="{5B5E406E-E8E9-4892-8C39-AB9930E3A554}"/>
          </ac:spMkLst>
        </pc:spChg>
        <pc:spChg chg="mod">
          <ac:chgData name="Adrian Tear" userId="4d04490624ff6e14" providerId="LiveId" clId="{D5C6AB0F-9894-46A1-9965-5EC9419E1295}" dt="2019-09-02T18:10:20.009" v="5911"/>
          <ac:spMkLst>
            <pc:docMk/>
            <pc:sldMk cId="3569918374" sldId="277"/>
            <ac:spMk id="3" creationId="{B27B08D5-5575-4A85-A41B-70DE6D4C1CC8}"/>
          </ac:spMkLst>
        </pc:spChg>
      </pc:sldChg>
      <pc:sldChg chg="modSp add">
        <pc:chgData name="Adrian Tear" userId="4d04490624ff6e14" providerId="LiveId" clId="{D5C6AB0F-9894-46A1-9965-5EC9419E1295}" dt="2019-09-02T18:11:26.656" v="5918" actId="255"/>
        <pc:sldMkLst>
          <pc:docMk/>
          <pc:sldMk cId="4188077294" sldId="278"/>
        </pc:sldMkLst>
        <pc:spChg chg="mod">
          <ac:chgData name="Adrian Tear" userId="4d04490624ff6e14" providerId="LiveId" clId="{D5C6AB0F-9894-46A1-9965-5EC9419E1295}" dt="2019-09-02T18:11:26.656" v="5918" actId="255"/>
          <ac:spMkLst>
            <pc:docMk/>
            <pc:sldMk cId="4188077294" sldId="278"/>
            <ac:spMk id="3" creationId="{B27B08D5-5575-4A85-A41B-70DE6D4C1CC8}"/>
          </ac:spMkLst>
        </pc:spChg>
      </pc:sldChg>
      <pc:sldChg chg="modSp add">
        <pc:chgData name="Adrian Tear" userId="4d04490624ff6e14" providerId="LiveId" clId="{D5C6AB0F-9894-46A1-9965-5EC9419E1295}" dt="2019-09-02T18:40:14.065" v="6144" actId="255"/>
        <pc:sldMkLst>
          <pc:docMk/>
          <pc:sldMk cId="1316823839" sldId="279"/>
        </pc:sldMkLst>
        <pc:spChg chg="mod">
          <ac:chgData name="Adrian Tear" userId="4d04490624ff6e14" providerId="LiveId" clId="{D5C6AB0F-9894-46A1-9965-5EC9419E1295}" dt="2019-09-02T18:40:14.065" v="6144" actId="255"/>
          <ac:spMkLst>
            <pc:docMk/>
            <pc:sldMk cId="1316823839" sldId="279"/>
            <ac:spMk id="3" creationId="{B27B08D5-5575-4A85-A41B-70DE6D4C1CC8}"/>
          </ac:spMkLst>
        </pc:spChg>
      </pc:sldChg>
      <pc:sldChg chg="add del">
        <pc:chgData name="Adrian Tear" userId="4d04490624ff6e14" providerId="LiveId" clId="{D5C6AB0F-9894-46A1-9965-5EC9419E1295}" dt="2019-09-02T09:38:13.482" v="74" actId="2696"/>
        <pc:sldMkLst>
          <pc:docMk/>
          <pc:sldMk cId="2537774601" sldId="280"/>
        </pc:sldMkLst>
      </pc:sldChg>
      <pc:sldChg chg="modSp add del">
        <pc:chgData name="Adrian Tear" userId="4d04490624ff6e14" providerId="LiveId" clId="{D5C6AB0F-9894-46A1-9965-5EC9419E1295}" dt="2019-09-02T10:12:25.999" v="553" actId="2696"/>
        <pc:sldMkLst>
          <pc:docMk/>
          <pc:sldMk cId="2392416555" sldId="281"/>
        </pc:sldMkLst>
        <pc:spChg chg="mod">
          <ac:chgData name="Adrian Tear" userId="4d04490624ff6e14" providerId="LiveId" clId="{D5C6AB0F-9894-46A1-9965-5EC9419E1295}" dt="2019-09-02T09:38:18.909" v="81" actId="20577"/>
          <ac:spMkLst>
            <pc:docMk/>
            <pc:sldMk cId="2392416555" sldId="281"/>
            <ac:spMk id="2" creationId="{FCDF0511-5B53-406F-875C-676EBD18FC2C}"/>
          </ac:spMkLst>
        </pc:spChg>
        <pc:spChg chg="mod">
          <ac:chgData name="Adrian Tear" userId="4d04490624ff6e14" providerId="LiveId" clId="{D5C6AB0F-9894-46A1-9965-5EC9419E1295}" dt="2019-09-02T09:40:23.292" v="181" actId="15"/>
          <ac:spMkLst>
            <pc:docMk/>
            <pc:sldMk cId="2392416555" sldId="281"/>
            <ac:spMk id="3" creationId="{96EB715C-BAE8-47CF-A190-718D38782F37}"/>
          </ac:spMkLst>
        </pc:spChg>
      </pc:sldChg>
      <pc:sldChg chg="modSp add del">
        <pc:chgData name="Adrian Tear" userId="4d04490624ff6e14" providerId="LiveId" clId="{D5C6AB0F-9894-46A1-9965-5EC9419E1295}" dt="2019-09-02T09:40:35.372" v="198" actId="2696"/>
        <pc:sldMkLst>
          <pc:docMk/>
          <pc:sldMk cId="1278676996" sldId="282"/>
        </pc:sldMkLst>
        <pc:spChg chg="mod">
          <ac:chgData name="Adrian Tear" userId="4d04490624ff6e14" providerId="LiveId" clId="{D5C6AB0F-9894-46A1-9965-5EC9419E1295}" dt="2019-09-02T09:40:32.396" v="197" actId="20577"/>
          <ac:spMkLst>
            <pc:docMk/>
            <pc:sldMk cId="1278676996" sldId="282"/>
            <ac:spMk id="3" creationId="{87C3D191-B5B5-448B-BC4D-8A4D0EB5D683}"/>
          </ac:spMkLst>
        </pc:spChg>
      </pc:sldChg>
      <pc:sldChg chg="addSp delSp modSp add mod setBg setClrOvrMap">
        <pc:chgData name="Adrian Tear" userId="4d04490624ff6e14" providerId="LiveId" clId="{D5C6AB0F-9894-46A1-9965-5EC9419E1295}" dt="2019-09-02T16:14:26.567" v="4251" actId="20577"/>
        <pc:sldMkLst>
          <pc:docMk/>
          <pc:sldMk cId="2938066623" sldId="282"/>
        </pc:sldMkLst>
        <pc:spChg chg="mod">
          <ac:chgData name="Adrian Tear" userId="4d04490624ff6e14" providerId="LiveId" clId="{D5C6AB0F-9894-46A1-9965-5EC9419E1295}" dt="2019-09-02T13:13:32.341" v="2707" actId="20577"/>
          <ac:spMkLst>
            <pc:docMk/>
            <pc:sldMk cId="2938066623" sldId="282"/>
            <ac:spMk id="2" creationId="{46E243CD-AD9E-40F9-8141-EFCB5AC8E7B6}"/>
          </ac:spMkLst>
        </pc:spChg>
        <pc:spChg chg="add del mod">
          <ac:chgData name="Adrian Tear" userId="4d04490624ff6e14" providerId="LiveId" clId="{D5C6AB0F-9894-46A1-9965-5EC9419E1295}" dt="2019-09-02T11:22:43.453" v="1261" actId="12084"/>
          <ac:spMkLst>
            <pc:docMk/>
            <pc:sldMk cId="2938066623" sldId="282"/>
            <ac:spMk id="3" creationId="{E92C2A7D-ED4A-41B2-9A45-C421CA8B44B6}"/>
          </ac:spMkLst>
        </pc:spChg>
        <pc:spChg chg="add del">
          <ac:chgData name="Adrian Tear" userId="4d04490624ff6e14" providerId="LiveId" clId="{D5C6AB0F-9894-46A1-9965-5EC9419E1295}" dt="2019-09-02T11:16:45.853" v="1252" actId="26606"/>
          <ac:spMkLst>
            <pc:docMk/>
            <pc:sldMk cId="2938066623" sldId="282"/>
            <ac:spMk id="10" creationId="{103E59AE-44F8-4FB9-BF05-C888FE3E1DFA}"/>
          </ac:spMkLst>
        </pc:spChg>
        <pc:spChg chg="add del">
          <ac:chgData name="Adrian Tear" userId="4d04490624ff6e14" providerId="LiveId" clId="{D5C6AB0F-9894-46A1-9965-5EC9419E1295}" dt="2019-09-02T11:16:45.853" v="1252" actId="26606"/>
          <ac:spMkLst>
            <pc:docMk/>
            <pc:sldMk cId="2938066623" sldId="282"/>
            <ac:spMk id="14" creationId="{8B6B14AE-589A-45CC-A30D-41995FC1F8BA}"/>
          </ac:spMkLst>
        </pc:spChg>
        <pc:spChg chg="add del">
          <ac:chgData name="Adrian Tear" userId="4d04490624ff6e14" providerId="LiveId" clId="{D5C6AB0F-9894-46A1-9965-5EC9419E1295}" dt="2019-09-02T11:16:50.691" v="1254" actId="26606"/>
          <ac:spMkLst>
            <pc:docMk/>
            <pc:sldMk cId="2938066623" sldId="282"/>
            <ac:spMk id="16" creationId="{13BCCAE5-A35B-4B66-A4A7-E23C34A403A4}"/>
          </ac:spMkLst>
        </pc:spChg>
        <pc:spChg chg="add del">
          <ac:chgData name="Adrian Tear" userId="4d04490624ff6e14" providerId="LiveId" clId="{D5C6AB0F-9894-46A1-9965-5EC9419E1295}" dt="2019-09-02T11:16:50.691" v="1254" actId="26606"/>
          <ac:spMkLst>
            <pc:docMk/>
            <pc:sldMk cId="2938066623" sldId="282"/>
            <ac:spMk id="18" creationId="{E92C2A7D-ED4A-41B2-9A45-C421CA8B44B6}"/>
          </ac:spMkLst>
        </pc:spChg>
        <pc:spChg chg="add del">
          <ac:chgData name="Adrian Tear" userId="4d04490624ff6e14" providerId="LiveId" clId="{D5C6AB0F-9894-46A1-9965-5EC9419E1295}" dt="2019-09-02T11:16:50.691" v="1254" actId="26606"/>
          <ac:spMkLst>
            <pc:docMk/>
            <pc:sldMk cId="2938066623" sldId="282"/>
            <ac:spMk id="19" creationId="{9E4CE3CF-6887-4947-8090-EC10F183F2EA}"/>
          </ac:spMkLst>
        </pc:spChg>
        <pc:spChg chg="add del">
          <ac:chgData name="Adrian Tear" userId="4d04490624ff6e14" providerId="LiveId" clId="{D5C6AB0F-9894-46A1-9965-5EC9419E1295}" dt="2019-09-02T11:17:02.013" v="1256" actId="26606"/>
          <ac:spMkLst>
            <pc:docMk/>
            <pc:sldMk cId="2938066623" sldId="282"/>
            <ac:spMk id="21" creationId="{EE1530B0-6F96-46C0-8B3E-3215CB756BE4}"/>
          </ac:spMkLst>
        </pc:spChg>
        <pc:spChg chg="add del">
          <ac:chgData name="Adrian Tear" userId="4d04490624ff6e14" providerId="LiveId" clId="{D5C6AB0F-9894-46A1-9965-5EC9419E1295}" dt="2019-09-02T11:17:02.013" v="1256" actId="26606"/>
          <ac:spMkLst>
            <pc:docMk/>
            <pc:sldMk cId="2938066623" sldId="282"/>
            <ac:spMk id="22" creationId="{754910CF-1B56-45D3-960A-E89F7B3B9131}"/>
          </ac:spMkLst>
        </pc:spChg>
        <pc:spChg chg="add del">
          <ac:chgData name="Adrian Tear" userId="4d04490624ff6e14" providerId="LiveId" clId="{D5C6AB0F-9894-46A1-9965-5EC9419E1295}" dt="2019-09-02T11:17:05.769" v="1258" actId="26606"/>
          <ac:spMkLst>
            <pc:docMk/>
            <pc:sldMk cId="2938066623" sldId="282"/>
            <ac:spMk id="25" creationId="{EE1530B0-6F96-46C0-8B3E-3215CB756BE4}"/>
          </ac:spMkLst>
        </pc:spChg>
        <pc:spChg chg="add del">
          <ac:chgData name="Adrian Tear" userId="4d04490624ff6e14" providerId="LiveId" clId="{D5C6AB0F-9894-46A1-9965-5EC9419E1295}" dt="2019-09-02T11:17:05.769" v="1258" actId="26606"/>
          <ac:spMkLst>
            <pc:docMk/>
            <pc:sldMk cId="2938066623" sldId="282"/>
            <ac:spMk id="26" creationId="{754910CF-1B56-45D3-960A-E89F7B3B9131}"/>
          </ac:spMkLst>
        </pc:spChg>
        <pc:spChg chg="add del">
          <ac:chgData name="Adrian Tear" userId="4d04490624ff6e14" providerId="LiveId" clId="{D5C6AB0F-9894-46A1-9965-5EC9419E1295}" dt="2019-09-02T11:17:55.771" v="1260" actId="26606"/>
          <ac:spMkLst>
            <pc:docMk/>
            <pc:sldMk cId="2938066623" sldId="282"/>
            <ac:spMk id="29" creationId="{103E59AE-44F8-4FB9-BF05-C888FE3E1DFA}"/>
          </ac:spMkLst>
        </pc:spChg>
        <pc:spChg chg="add del">
          <ac:chgData name="Adrian Tear" userId="4d04490624ff6e14" providerId="LiveId" clId="{D5C6AB0F-9894-46A1-9965-5EC9419E1295}" dt="2019-09-02T11:17:55.771" v="1260" actId="26606"/>
          <ac:spMkLst>
            <pc:docMk/>
            <pc:sldMk cId="2938066623" sldId="282"/>
            <ac:spMk id="31" creationId="{8B6B14AE-589A-45CC-A30D-41995FC1F8BA}"/>
          </ac:spMkLst>
        </pc:spChg>
        <pc:graphicFrameChg chg="add mod">
          <ac:chgData name="Adrian Tear" userId="4d04490624ff6e14" providerId="LiveId" clId="{D5C6AB0F-9894-46A1-9965-5EC9419E1295}" dt="2019-09-02T16:14:26.567" v="4251" actId="20577"/>
          <ac:graphicFrameMkLst>
            <pc:docMk/>
            <pc:sldMk cId="2938066623" sldId="282"/>
            <ac:graphicFrameMk id="4" creationId="{2F052C19-676C-4CF6-9E71-2B884D01FA19}"/>
          </ac:graphicFrameMkLst>
        </pc:graphicFrameChg>
        <pc:graphicFrameChg chg="add del">
          <ac:chgData name="Adrian Tear" userId="4d04490624ff6e14" providerId="LiveId" clId="{D5C6AB0F-9894-46A1-9965-5EC9419E1295}" dt="2019-09-02T11:16:45.853" v="1252" actId="26606"/>
          <ac:graphicFrameMkLst>
            <pc:docMk/>
            <pc:sldMk cId="2938066623" sldId="282"/>
            <ac:graphicFrameMk id="5" creationId="{BAD15009-AC8A-4390-8830-209D44C76897}"/>
          </ac:graphicFrameMkLst>
        </pc:graphicFrameChg>
        <pc:graphicFrameChg chg="add del">
          <ac:chgData name="Adrian Tear" userId="4d04490624ff6e14" providerId="LiveId" clId="{D5C6AB0F-9894-46A1-9965-5EC9419E1295}" dt="2019-09-02T11:17:02.013" v="1256" actId="26606"/>
          <ac:graphicFrameMkLst>
            <pc:docMk/>
            <pc:sldMk cId="2938066623" sldId="282"/>
            <ac:graphicFrameMk id="23" creationId="{42912F8B-2563-46EE-9254-BEA2AC2FFE2D}"/>
          </ac:graphicFrameMkLst>
        </pc:graphicFrameChg>
        <pc:graphicFrameChg chg="add del">
          <ac:chgData name="Adrian Tear" userId="4d04490624ff6e14" providerId="LiveId" clId="{D5C6AB0F-9894-46A1-9965-5EC9419E1295}" dt="2019-09-02T11:17:05.769" v="1258" actId="26606"/>
          <ac:graphicFrameMkLst>
            <pc:docMk/>
            <pc:sldMk cId="2938066623" sldId="282"/>
            <ac:graphicFrameMk id="27" creationId="{DCC5E96C-3AF9-4F46-B7E1-02121CE4ADB5}"/>
          </ac:graphicFrameMkLst>
        </pc:graphicFrameChg>
        <pc:graphicFrameChg chg="add del">
          <ac:chgData name="Adrian Tear" userId="4d04490624ff6e14" providerId="LiveId" clId="{D5C6AB0F-9894-46A1-9965-5EC9419E1295}" dt="2019-09-02T11:17:55.771" v="1260" actId="26606"/>
          <ac:graphicFrameMkLst>
            <pc:docMk/>
            <pc:sldMk cId="2938066623" sldId="282"/>
            <ac:graphicFrameMk id="32" creationId="{AF498198-D5FD-4214-B31C-CD4E937B2C40}"/>
          </ac:graphicFrameMkLst>
        </pc:graphicFrameChg>
        <pc:picChg chg="add del">
          <ac:chgData name="Adrian Tear" userId="4d04490624ff6e14" providerId="LiveId" clId="{D5C6AB0F-9894-46A1-9965-5EC9419E1295}" dt="2019-09-02T11:16:50.691" v="1254" actId="26606"/>
          <ac:picMkLst>
            <pc:docMk/>
            <pc:sldMk cId="2938066623" sldId="282"/>
            <ac:picMk id="7" creationId="{1559B4C7-8286-4438-BA2B-8993E48D5F7D}"/>
          </ac:picMkLst>
        </pc:picChg>
        <pc:cxnChg chg="add del">
          <ac:chgData name="Adrian Tear" userId="4d04490624ff6e14" providerId="LiveId" clId="{D5C6AB0F-9894-46A1-9965-5EC9419E1295}" dt="2019-09-02T11:16:45.853" v="1252" actId="26606"/>
          <ac:cxnSpMkLst>
            <pc:docMk/>
            <pc:sldMk cId="2938066623" sldId="282"/>
            <ac:cxnSpMk id="12" creationId="{2752F38C-F560-47AA-90AD-209F39C04150}"/>
          </ac:cxnSpMkLst>
        </pc:cxnChg>
        <pc:cxnChg chg="add del">
          <ac:chgData name="Adrian Tear" userId="4d04490624ff6e14" providerId="LiveId" clId="{D5C6AB0F-9894-46A1-9965-5EC9419E1295}" dt="2019-09-02T11:16:50.691" v="1254" actId="26606"/>
          <ac:cxnSpMkLst>
            <pc:docMk/>
            <pc:sldMk cId="2938066623" sldId="282"/>
            <ac:cxnSpMk id="17" creationId="{6987BDFB-DE64-4B56-B44F-45FAE19FA94E}"/>
          </ac:cxnSpMkLst>
        </pc:cxnChg>
        <pc:cxnChg chg="add del">
          <ac:chgData name="Adrian Tear" userId="4d04490624ff6e14" providerId="LiveId" clId="{D5C6AB0F-9894-46A1-9965-5EC9419E1295}" dt="2019-09-02T11:17:55.771" v="1260" actId="26606"/>
          <ac:cxnSpMkLst>
            <pc:docMk/>
            <pc:sldMk cId="2938066623" sldId="282"/>
            <ac:cxnSpMk id="30" creationId="{2752F38C-F560-47AA-90AD-209F39C04150}"/>
          </ac:cxnSpMkLst>
        </pc:cxnChg>
      </pc:sldChg>
      <pc:sldChg chg="addSp modSp add mod setBg">
        <pc:chgData name="Adrian Tear" userId="4d04490624ff6e14" providerId="LiveId" clId="{D5C6AB0F-9894-46A1-9965-5EC9419E1295}" dt="2019-09-02T14:52:46.993" v="3799" actId="20577"/>
        <pc:sldMkLst>
          <pc:docMk/>
          <pc:sldMk cId="1100167866" sldId="283"/>
        </pc:sldMkLst>
        <pc:spChg chg="mod">
          <ac:chgData name="Adrian Tear" userId="4d04490624ff6e14" providerId="LiveId" clId="{D5C6AB0F-9894-46A1-9965-5EC9419E1295}" dt="2019-09-02T13:03:25.659" v="2470" actId="404"/>
          <ac:spMkLst>
            <pc:docMk/>
            <pc:sldMk cId="1100167866" sldId="283"/>
            <ac:spMk id="2" creationId="{013CF5B3-B3C9-4C64-9BE6-8B918B102D1F}"/>
          </ac:spMkLst>
        </pc:spChg>
        <pc:spChg chg="mod">
          <ac:chgData name="Adrian Tear" userId="4d04490624ff6e14" providerId="LiveId" clId="{D5C6AB0F-9894-46A1-9965-5EC9419E1295}" dt="2019-09-02T14:52:46.993" v="3799" actId="20577"/>
          <ac:spMkLst>
            <pc:docMk/>
            <pc:sldMk cId="1100167866" sldId="283"/>
            <ac:spMk id="3" creationId="{C18EE66D-A3A7-4680-A691-3CD4FD6EB72E}"/>
          </ac:spMkLst>
        </pc:spChg>
        <pc:spChg chg="add">
          <ac:chgData name="Adrian Tear" userId="4d04490624ff6e14" providerId="LiveId" clId="{D5C6AB0F-9894-46A1-9965-5EC9419E1295}" dt="2019-09-02T11:15:12.054" v="1249" actId="26606"/>
          <ac:spMkLst>
            <pc:docMk/>
            <pc:sldMk cId="1100167866" sldId="283"/>
            <ac:spMk id="8" creationId="{39E3965E-AC41-4711-9D10-E25ABB132D86}"/>
          </ac:spMkLst>
        </pc:spChg>
        <pc:spChg chg="add">
          <ac:chgData name="Adrian Tear" userId="4d04490624ff6e14" providerId="LiveId" clId="{D5C6AB0F-9894-46A1-9965-5EC9419E1295}" dt="2019-09-02T11:15:12.054" v="1249" actId="26606"/>
          <ac:spMkLst>
            <pc:docMk/>
            <pc:sldMk cId="1100167866" sldId="283"/>
            <ac:spMk id="12" creationId="{FBDCECDC-EEE3-4128-AA5E-82A8C08796E8}"/>
          </ac:spMkLst>
        </pc:spChg>
        <pc:spChg chg="add">
          <ac:chgData name="Adrian Tear" userId="4d04490624ff6e14" providerId="LiveId" clId="{D5C6AB0F-9894-46A1-9965-5EC9419E1295}" dt="2019-09-02T11:15:12.054" v="1249" actId="26606"/>
          <ac:spMkLst>
            <pc:docMk/>
            <pc:sldMk cId="1100167866" sldId="283"/>
            <ac:spMk id="14" creationId="{4260EDE0-989C-4E16-AF94-F652294D828E}"/>
          </ac:spMkLst>
        </pc:spChg>
        <pc:cxnChg chg="add">
          <ac:chgData name="Adrian Tear" userId="4d04490624ff6e14" providerId="LiveId" clId="{D5C6AB0F-9894-46A1-9965-5EC9419E1295}" dt="2019-09-02T11:15:12.054" v="1249" actId="26606"/>
          <ac:cxnSpMkLst>
            <pc:docMk/>
            <pc:sldMk cId="1100167866" sldId="283"/>
            <ac:cxnSpMk id="10" creationId="{1F5DC8C3-BA5F-4EED-BB9A-A14272BD82A1}"/>
          </ac:cxnSpMkLst>
        </pc:cxnChg>
      </pc:sldChg>
      <pc:sldChg chg="addSp delSp modSp add mod setBg">
        <pc:chgData name="Adrian Tear" userId="4d04490624ff6e14" providerId="LiveId" clId="{D5C6AB0F-9894-46A1-9965-5EC9419E1295}" dt="2019-09-02T10:32:03.477" v="1045" actId="20577"/>
        <pc:sldMkLst>
          <pc:docMk/>
          <pc:sldMk cId="1651022026" sldId="284"/>
        </pc:sldMkLst>
        <pc:spChg chg="mod">
          <ac:chgData name="Adrian Tear" userId="4d04490624ff6e14" providerId="LiveId" clId="{D5C6AB0F-9894-46A1-9965-5EC9419E1295}" dt="2019-09-02T10:32:03.477" v="1045" actId="20577"/>
          <ac:spMkLst>
            <pc:docMk/>
            <pc:sldMk cId="1651022026" sldId="284"/>
            <ac:spMk id="2" creationId="{FF76261D-2328-432D-B882-FE9F91022777}"/>
          </ac:spMkLst>
        </pc:spChg>
        <pc:spChg chg="del">
          <ac:chgData name="Adrian Tear" userId="4d04490624ff6e14" providerId="LiveId" clId="{D5C6AB0F-9894-46A1-9965-5EC9419E1295}" dt="2019-09-02T10:25:54.115" v="952"/>
          <ac:spMkLst>
            <pc:docMk/>
            <pc:sldMk cId="1651022026" sldId="284"/>
            <ac:spMk id="3" creationId="{63B579F0-9680-4737-96EC-83AD74D2E034}"/>
          </ac:spMkLst>
        </pc:spChg>
        <pc:graphicFrameChg chg="add mod modGraphic">
          <ac:chgData name="Adrian Tear" userId="4d04490624ff6e14" providerId="LiveId" clId="{D5C6AB0F-9894-46A1-9965-5EC9419E1295}" dt="2019-09-02T10:26:08.558" v="953" actId="26606"/>
          <ac:graphicFrameMkLst>
            <pc:docMk/>
            <pc:sldMk cId="1651022026" sldId="284"/>
            <ac:graphicFrameMk id="4" creationId="{2773EB56-2F50-4BAF-9CC0-ECB30A5DA99C}"/>
          </ac:graphicFrameMkLst>
        </pc:graphicFrameChg>
      </pc:sldChg>
      <pc:sldChg chg="addSp delSp modSp add del mod setBg">
        <pc:chgData name="Adrian Tear" userId="4d04490624ff6e14" providerId="LiveId" clId="{D5C6AB0F-9894-46A1-9965-5EC9419E1295}" dt="2019-09-02T14:47:22.796" v="3762" actId="2696"/>
        <pc:sldMkLst>
          <pc:docMk/>
          <pc:sldMk cId="156061227" sldId="285"/>
        </pc:sldMkLst>
        <pc:spChg chg="mod ord">
          <ac:chgData name="Adrian Tear" userId="4d04490624ff6e14" providerId="LiveId" clId="{D5C6AB0F-9894-46A1-9965-5EC9419E1295}" dt="2019-09-02T11:13:01.601" v="1246" actId="20577"/>
          <ac:spMkLst>
            <pc:docMk/>
            <pc:sldMk cId="156061227" sldId="285"/>
            <ac:spMk id="2" creationId="{F40F4FD8-E1EA-4C61-9F16-09A870978C80}"/>
          </ac:spMkLst>
        </pc:spChg>
        <pc:spChg chg="del">
          <ac:chgData name="Adrian Tear" userId="4d04490624ff6e14" providerId="LiveId" clId="{D5C6AB0F-9894-46A1-9965-5EC9419E1295}" dt="2019-09-02T11:11:40.527" v="1218" actId="931"/>
          <ac:spMkLst>
            <pc:docMk/>
            <pc:sldMk cId="156061227" sldId="285"/>
            <ac:spMk id="3" creationId="{6EDF7041-6E9E-4D61-8373-E23BDE2C8932}"/>
          </ac:spMkLst>
        </pc:spChg>
        <pc:spChg chg="add mod">
          <ac:chgData name="Adrian Tear" userId="4d04490624ff6e14" providerId="LiveId" clId="{D5C6AB0F-9894-46A1-9965-5EC9419E1295}" dt="2019-09-02T11:13:26.177" v="1248" actId="26606"/>
          <ac:spMkLst>
            <pc:docMk/>
            <pc:sldMk cId="156061227" sldId="285"/>
            <ac:spMk id="9" creationId="{4951043D-464F-409C-9487-C2378971C9B9}"/>
          </ac:spMkLst>
        </pc:spChg>
        <pc:spChg chg="add del">
          <ac:chgData name="Adrian Tear" userId="4d04490624ff6e14" providerId="LiveId" clId="{D5C6AB0F-9894-46A1-9965-5EC9419E1295}" dt="2019-09-02T11:12:21.873" v="1222" actId="26606"/>
          <ac:spMkLst>
            <pc:docMk/>
            <pc:sldMk cId="156061227" sldId="285"/>
            <ac:spMk id="10" creationId="{39E3965E-AC41-4711-9D10-E25ABB132D86}"/>
          </ac:spMkLst>
        </pc:spChg>
        <pc:spChg chg="add del">
          <ac:chgData name="Adrian Tear" userId="4d04490624ff6e14" providerId="LiveId" clId="{D5C6AB0F-9894-46A1-9965-5EC9419E1295}" dt="2019-09-02T11:12:21.873" v="1222" actId="26606"/>
          <ac:spMkLst>
            <pc:docMk/>
            <pc:sldMk cId="156061227" sldId="285"/>
            <ac:spMk id="14" creationId="{B4D0E555-16F6-44D0-BF56-AF5FF5BDE9D6}"/>
          </ac:spMkLst>
        </pc:spChg>
        <pc:spChg chg="add del">
          <ac:chgData name="Adrian Tear" userId="4d04490624ff6e14" providerId="LiveId" clId="{D5C6AB0F-9894-46A1-9965-5EC9419E1295}" dt="2019-09-02T11:12:21.873" v="1222" actId="26606"/>
          <ac:spMkLst>
            <pc:docMk/>
            <pc:sldMk cId="156061227" sldId="285"/>
            <ac:spMk id="16" creationId="{8117041D-1A7B-4ECA-AB68-3CFDB6726B8E}"/>
          </ac:spMkLst>
        </pc:spChg>
        <pc:spChg chg="add del">
          <ac:chgData name="Adrian Tear" userId="4d04490624ff6e14" providerId="LiveId" clId="{D5C6AB0F-9894-46A1-9965-5EC9419E1295}" dt="2019-09-02T11:12:46.608" v="1224" actId="26606"/>
          <ac:spMkLst>
            <pc:docMk/>
            <pc:sldMk cId="156061227" sldId="285"/>
            <ac:spMk id="20" creationId="{39E3965E-AC41-4711-9D10-E25ABB132D86}"/>
          </ac:spMkLst>
        </pc:spChg>
        <pc:spChg chg="add del">
          <ac:chgData name="Adrian Tear" userId="4d04490624ff6e14" providerId="LiveId" clId="{D5C6AB0F-9894-46A1-9965-5EC9419E1295}" dt="2019-09-02T11:12:46.608" v="1224" actId="26606"/>
          <ac:spMkLst>
            <pc:docMk/>
            <pc:sldMk cId="156061227" sldId="285"/>
            <ac:spMk id="22" creationId="{B4D0E555-16F6-44D0-BF56-AF5FF5BDE9D6}"/>
          </ac:spMkLst>
        </pc:spChg>
        <pc:spChg chg="add del">
          <ac:chgData name="Adrian Tear" userId="4d04490624ff6e14" providerId="LiveId" clId="{D5C6AB0F-9894-46A1-9965-5EC9419E1295}" dt="2019-09-02T11:12:46.608" v="1224" actId="26606"/>
          <ac:spMkLst>
            <pc:docMk/>
            <pc:sldMk cId="156061227" sldId="285"/>
            <ac:spMk id="23" creationId="{8117041D-1A7B-4ECA-AB68-3CFDB6726B8E}"/>
          </ac:spMkLst>
        </pc:spChg>
        <pc:spChg chg="add del">
          <ac:chgData name="Adrian Tear" userId="4d04490624ff6e14" providerId="LiveId" clId="{D5C6AB0F-9894-46A1-9965-5EC9419E1295}" dt="2019-09-02T11:13:26.177" v="1248" actId="26606"/>
          <ac:spMkLst>
            <pc:docMk/>
            <pc:sldMk cId="156061227" sldId="285"/>
            <ac:spMk id="26" creationId="{0AB6E427-3F73-4C06-A5D5-AE52C3883B50}"/>
          </ac:spMkLst>
        </pc:spChg>
        <pc:spChg chg="add del">
          <ac:chgData name="Adrian Tear" userId="4d04490624ff6e14" providerId="LiveId" clId="{D5C6AB0F-9894-46A1-9965-5EC9419E1295}" dt="2019-09-02T11:13:26.177" v="1248" actId="26606"/>
          <ac:spMkLst>
            <pc:docMk/>
            <pc:sldMk cId="156061227" sldId="285"/>
            <ac:spMk id="27" creationId="{D8C9BDAA-0390-4B39-9B5C-BC95E5120DA4}"/>
          </ac:spMkLst>
        </pc:spChg>
        <pc:spChg chg="add">
          <ac:chgData name="Adrian Tear" userId="4d04490624ff6e14" providerId="LiveId" clId="{D5C6AB0F-9894-46A1-9965-5EC9419E1295}" dt="2019-09-02T11:13:26.177" v="1248" actId="26606"/>
          <ac:spMkLst>
            <pc:docMk/>
            <pc:sldMk cId="156061227" sldId="285"/>
            <ac:spMk id="33" creationId="{0AB6E427-3F73-4C06-A5D5-AE52C3883B50}"/>
          </ac:spMkLst>
        </pc:spChg>
        <pc:spChg chg="add">
          <ac:chgData name="Adrian Tear" userId="4d04490624ff6e14" providerId="LiveId" clId="{D5C6AB0F-9894-46A1-9965-5EC9419E1295}" dt="2019-09-02T11:13:26.177" v="1248" actId="26606"/>
          <ac:spMkLst>
            <pc:docMk/>
            <pc:sldMk cId="156061227" sldId="285"/>
            <ac:spMk id="35" creationId="{D8C9BDAA-0390-4B39-9B5C-BC95E5120DA4}"/>
          </ac:spMkLst>
        </pc:spChg>
        <pc:picChg chg="add mod">
          <ac:chgData name="Adrian Tear" userId="4d04490624ff6e14" providerId="LiveId" clId="{D5C6AB0F-9894-46A1-9965-5EC9419E1295}" dt="2019-09-02T11:12:46.653" v="1225" actId="26606"/>
          <ac:picMkLst>
            <pc:docMk/>
            <pc:sldMk cId="156061227" sldId="285"/>
            <ac:picMk id="5" creationId="{F887717F-7317-46FC-BF56-96D2848679EB}"/>
          </ac:picMkLst>
        </pc:picChg>
        <pc:cxnChg chg="add del">
          <ac:chgData name="Adrian Tear" userId="4d04490624ff6e14" providerId="LiveId" clId="{D5C6AB0F-9894-46A1-9965-5EC9419E1295}" dt="2019-09-02T11:12:21.873" v="1222" actId="26606"/>
          <ac:cxnSpMkLst>
            <pc:docMk/>
            <pc:sldMk cId="156061227" sldId="285"/>
            <ac:cxnSpMk id="12" creationId="{1F5DC8C3-BA5F-4EED-BB9A-A14272BD82A1}"/>
          </ac:cxnSpMkLst>
        </pc:cxnChg>
        <pc:cxnChg chg="add del">
          <ac:chgData name="Adrian Tear" userId="4d04490624ff6e14" providerId="LiveId" clId="{D5C6AB0F-9894-46A1-9965-5EC9419E1295}" dt="2019-09-02T11:12:21.873" v="1222" actId="26606"/>
          <ac:cxnSpMkLst>
            <pc:docMk/>
            <pc:sldMk cId="156061227" sldId="285"/>
            <ac:cxnSpMk id="18" creationId="{ABCD2462-4C1E-401A-AC2D-F799A138B245}"/>
          </ac:cxnSpMkLst>
        </pc:cxnChg>
        <pc:cxnChg chg="add del">
          <ac:chgData name="Adrian Tear" userId="4d04490624ff6e14" providerId="LiveId" clId="{D5C6AB0F-9894-46A1-9965-5EC9419E1295}" dt="2019-09-02T11:12:46.608" v="1224" actId="26606"/>
          <ac:cxnSpMkLst>
            <pc:docMk/>
            <pc:sldMk cId="156061227" sldId="285"/>
            <ac:cxnSpMk id="21" creationId="{1F5DC8C3-BA5F-4EED-BB9A-A14272BD82A1}"/>
          </ac:cxnSpMkLst>
        </pc:cxnChg>
        <pc:cxnChg chg="add del">
          <ac:chgData name="Adrian Tear" userId="4d04490624ff6e14" providerId="LiveId" clId="{D5C6AB0F-9894-46A1-9965-5EC9419E1295}" dt="2019-09-02T11:12:46.608" v="1224" actId="26606"/>
          <ac:cxnSpMkLst>
            <pc:docMk/>
            <pc:sldMk cId="156061227" sldId="285"/>
            <ac:cxnSpMk id="24" creationId="{ABCD2462-4C1E-401A-AC2D-F799A138B245}"/>
          </ac:cxnSpMkLst>
        </pc:cxnChg>
        <pc:cxnChg chg="add del">
          <ac:chgData name="Adrian Tear" userId="4d04490624ff6e14" providerId="LiveId" clId="{D5C6AB0F-9894-46A1-9965-5EC9419E1295}" dt="2019-09-02T11:13:26.177" v="1248" actId="26606"/>
          <ac:cxnSpMkLst>
            <pc:docMk/>
            <pc:sldMk cId="156061227" sldId="285"/>
            <ac:cxnSpMk id="28" creationId="{E04A321A-A039-4720-87B4-66A4210E0D57}"/>
          </ac:cxnSpMkLst>
        </pc:cxnChg>
        <pc:cxnChg chg="add">
          <ac:chgData name="Adrian Tear" userId="4d04490624ff6e14" providerId="LiveId" clId="{D5C6AB0F-9894-46A1-9965-5EC9419E1295}" dt="2019-09-02T11:13:26.177" v="1248" actId="26606"/>
          <ac:cxnSpMkLst>
            <pc:docMk/>
            <pc:sldMk cId="156061227" sldId="285"/>
            <ac:cxnSpMk id="37" creationId="{E04A321A-A039-4720-87B4-66A4210E0D57}"/>
          </ac:cxnSpMkLst>
        </pc:cxnChg>
      </pc:sldChg>
      <pc:sldChg chg="addSp delSp modSp add">
        <pc:chgData name="Adrian Tear" userId="4d04490624ff6e14" providerId="LiveId" clId="{D5C6AB0F-9894-46A1-9965-5EC9419E1295}" dt="2019-09-02T18:54:24.659" v="6192" actId="20577"/>
        <pc:sldMkLst>
          <pc:docMk/>
          <pc:sldMk cId="3078408759" sldId="286"/>
        </pc:sldMkLst>
        <pc:spChg chg="mod">
          <ac:chgData name="Adrian Tear" userId="4d04490624ff6e14" providerId="LiveId" clId="{D5C6AB0F-9894-46A1-9965-5EC9419E1295}" dt="2019-09-02T12:59:46.399" v="2437" actId="113"/>
          <ac:spMkLst>
            <pc:docMk/>
            <pc:sldMk cId="3078408759" sldId="286"/>
            <ac:spMk id="2" creationId="{DF88E9ED-E6DA-4652-9717-ED0C0A2E2042}"/>
          </ac:spMkLst>
        </pc:spChg>
        <pc:spChg chg="add del mod">
          <ac:chgData name="Adrian Tear" userId="4d04490624ff6e14" providerId="LiveId" clId="{D5C6AB0F-9894-46A1-9965-5EC9419E1295}" dt="2019-09-02T12:58:29.099" v="2406" actId="12084"/>
          <ac:spMkLst>
            <pc:docMk/>
            <pc:sldMk cId="3078408759" sldId="286"/>
            <ac:spMk id="3" creationId="{9FB5AED8-1FD1-43DC-8A96-1C663589912E}"/>
          </ac:spMkLst>
        </pc:spChg>
        <pc:spChg chg="add del">
          <ac:chgData name="Adrian Tear" userId="4d04490624ff6e14" providerId="LiveId" clId="{D5C6AB0F-9894-46A1-9965-5EC9419E1295}" dt="2019-09-02T12:54:50.817" v="2397"/>
          <ac:spMkLst>
            <pc:docMk/>
            <pc:sldMk cId="3078408759" sldId="286"/>
            <ac:spMk id="4" creationId="{9CEA4080-5F37-47A7-A4B2-D2CC26D79FE2}"/>
          </ac:spMkLst>
        </pc:spChg>
        <pc:spChg chg="add mod">
          <ac:chgData name="Adrian Tear" userId="4d04490624ff6e14" providerId="LiveId" clId="{D5C6AB0F-9894-46A1-9965-5EC9419E1295}" dt="2019-09-02T18:54:24.659" v="6192" actId="20577"/>
          <ac:spMkLst>
            <pc:docMk/>
            <pc:sldMk cId="3078408759" sldId="286"/>
            <ac:spMk id="6" creationId="{3CCA69EF-58FB-41CA-99D4-B7C90B20A8A1}"/>
          </ac:spMkLst>
        </pc:spChg>
        <pc:graphicFrameChg chg="add del mod">
          <ac:chgData name="Adrian Tear" userId="4d04490624ff6e14" providerId="LiveId" clId="{D5C6AB0F-9894-46A1-9965-5EC9419E1295}" dt="2019-09-02T13:31:44.268" v="2866" actId="11529"/>
          <ac:graphicFrameMkLst>
            <pc:docMk/>
            <pc:sldMk cId="3078408759" sldId="286"/>
            <ac:graphicFrameMk id="5" creationId="{63F310C0-D55A-49F6-9750-054CCE002762}"/>
          </ac:graphicFrameMkLst>
        </pc:graphicFrameChg>
      </pc:sldChg>
      <pc:sldChg chg="addSp delSp modSp add del mod setBg">
        <pc:chgData name="Adrian Tear" userId="4d04490624ff6e14" providerId="LiveId" clId="{D5C6AB0F-9894-46A1-9965-5EC9419E1295}" dt="2019-09-02T11:33:22.672" v="1396" actId="2696"/>
        <pc:sldMkLst>
          <pc:docMk/>
          <pc:sldMk cId="745246167" sldId="287"/>
        </pc:sldMkLst>
        <pc:spChg chg="add del">
          <ac:chgData name="Adrian Tear" userId="4d04490624ff6e14" providerId="LiveId" clId="{D5C6AB0F-9894-46A1-9965-5EC9419E1295}" dt="2019-09-02T11:32:04.420" v="1391" actId="26606"/>
          <ac:spMkLst>
            <pc:docMk/>
            <pc:sldMk cId="745246167" sldId="287"/>
            <ac:spMk id="7" creationId="{BCD2D517-BC35-4439-AC31-06DF764F25FC}"/>
          </ac:spMkLst>
        </pc:spChg>
        <pc:spChg chg="add del">
          <ac:chgData name="Adrian Tear" userId="4d04490624ff6e14" providerId="LiveId" clId="{D5C6AB0F-9894-46A1-9965-5EC9419E1295}" dt="2019-09-02T11:32:04.420" v="1391" actId="26606"/>
          <ac:spMkLst>
            <pc:docMk/>
            <pc:sldMk cId="745246167" sldId="287"/>
            <ac:spMk id="9" creationId="{2DD3F846-0483-40F5-A881-0C1AD2A0CAD7}"/>
          </ac:spMkLst>
        </pc:spChg>
        <pc:spChg chg="add">
          <ac:chgData name="Adrian Tear" userId="4d04490624ff6e14" providerId="LiveId" clId="{D5C6AB0F-9894-46A1-9965-5EC9419E1295}" dt="2019-09-02T11:32:05.301" v="1392" actId="26606"/>
          <ac:spMkLst>
            <pc:docMk/>
            <pc:sldMk cId="745246167" sldId="287"/>
            <ac:spMk id="11" creationId="{2C7211D9-E545-4D00-9874-641EC7C7BD85}"/>
          </ac:spMkLst>
        </pc:spChg>
        <pc:spChg chg="add">
          <ac:chgData name="Adrian Tear" userId="4d04490624ff6e14" providerId="LiveId" clId="{D5C6AB0F-9894-46A1-9965-5EC9419E1295}" dt="2019-09-02T11:32:05.301" v="1392" actId="26606"/>
          <ac:spMkLst>
            <pc:docMk/>
            <pc:sldMk cId="745246167" sldId="287"/>
            <ac:spMk id="12" creationId="{5DBBC34A-8C43-4368-951E-A04EB7C00E32}"/>
          </ac:spMkLst>
        </pc:spChg>
        <pc:graphicFrameChg chg="add mod modGraphic">
          <ac:chgData name="Adrian Tear" userId="4d04490624ff6e14" providerId="LiveId" clId="{D5C6AB0F-9894-46A1-9965-5EC9419E1295}" dt="2019-09-02T11:32:05.301" v="1392" actId="26606"/>
          <ac:graphicFrameMkLst>
            <pc:docMk/>
            <pc:sldMk cId="745246167" sldId="287"/>
            <ac:graphicFrameMk id="2" creationId="{F56C2601-677A-4ED6-A471-9B1CA40DFF46}"/>
          </ac:graphicFrameMkLst>
        </pc:graphicFrameChg>
      </pc:sldChg>
      <pc:sldChg chg="addSp delSp modSp add mod setBg">
        <pc:chgData name="Adrian Tear" userId="4d04490624ff6e14" providerId="LiveId" clId="{D5C6AB0F-9894-46A1-9965-5EC9419E1295}" dt="2019-09-02T15:13:51.155" v="3938" actId="20577"/>
        <pc:sldMkLst>
          <pc:docMk/>
          <pc:sldMk cId="3882664104" sldId="288"/>
        </pc:sldMkLst>
        <pc:spChg chg="mod">
          <ac:chgData name="Adrian Tear" userId="4d04490624ff6e14" providerId="LiveId" clId="{D5C6AB0F-9894-46A1-9965-5EC9419E1295}" dt="2019-09-02T11:34:11.706" v="1410" actId="20577"/>
          <ac:spMkLst>
            <pc:docMk/>
            <pc:sldMk cId="3882664104" sldId="288"/>
            <ac:spMk id="2" creationId="{A8640C22-FE06-4261-93B4-A028D0515374}"/>
          </ac:spMkLst>
        </pc:spChg>
        <pc:spChg chg="del">
          <ac:chgData name="Adrian Tear" userId="4d04490624ff6e14" providerId="LiveId" clId="{D5C6AB0F-9894-46A1-9965-5EC9419E1295}" dt="2019-09-02T11:32:44.939" v="1394"/>
          <ac:spMkLst>
            <pc:docMk/>
            <pc:sldMk cId="3882664104" sldId="288"/>
            <ac:spMk id="3" creationId="{CBE27F17-1A32-4587-BF6F-A4ECDA014D47}"/>
          </ac:spMkLst>
        </pc:spChg>
        <pc:spChg chg="mod">
          <ac:chgData name="Adrian Tear" userId="4d04490624ff6e14" providerId="LiveId" clId="{D5C6AB0F-9894-46A1-9965-5EC9419E1295}" dt="2019-09-02T15:13:51.155" v="3938" actId="20577"/>
          <ac:spMkLst>
            <pc:docMk/>
            <pc:sldMk cId="3882664104" sldId="288"/>
            <ac:spMk id="4" creationId="{692E38CB-F9ED-4995-86EB-09691047CED9}"/>
          </ac:spMkLst>
        </pc:spChg>
        <pc:spChg chg="add">
          <ac:chgData name="Adrian Tear" userId="4d04490624ff6e14" providerId="LiveId" clId="{D5C6AB0F-9894-46A1-9965-5EC9419E1295}" dt="2019-09-02T11:32:51.086" v="1395" actId="26606"/>
          <ac:spMkLst>
            <pc:docMk/>
            <pc:sldMk cId="3882664104" sldId="288"/>
            <ac:spMk id="10" creationId="{416A0E3C-60E6-4F39-BC55-5F7C224E1F7C}"/>
          </ac:spMkLst>
        </pc:spChg>
        <pc:spChg chg="add">
          <ac:chgData name="Adrian Tear" userId="4d04490624ff6e14" providerId="LiveId" clId="{D5C6AB0F-9894-46A1-9965-5EC9419E1295}" dt="2019-09-02T11:32:51.086" v="1395" actId="26606"/>
          <ac:spMkLst>
            <pc:docMk/>
            <pc:sldMk cId="3882664104" sldId="288"/>
            <ac:spMk id="14" creationId="{0AB6E427-3F73-4C06-A5D5-AE52C3883B50}"/>
          </ac:spMkLst>
        </pc:spChg>
        <pc:spChg chg="add">
          <ac:chgData name="Adrian Tear" userId="4d04490624ff6e14" providerId="LiveId" clId="{D5C6AB0F-9894-46A1-9965-5EC9419E1295}" dt="2019-09-02T11:32:51.086" v="1395" actId="26606"/>
          <ac:spMkLst>
            <pc:docMk/>
            <pc:sldMk cId="3882664104" sldId="288"/>
            <ac:spMk id="16" creationId="{D8C9BDAA-0390-4B39-9B5C-BC95E5120DA4}"/>
          </ac:spMkLst>
        </pc:spChg>
        <pc:graphicFrameChg chg="add mod ord modGraphic">
          <ac:chgData name="Adrian Tear" userId="4d04490624ff6e14" providerId="LiveId" clId="{D5C6AB0F-9894-46A1-9965-5EC9419E1295}" dt="2019-09-02T11:32:51.086" v="1395" actId="26606"/>
          <ac:graphicFrameMkLst>
            <pc:docMk/>
            <pc:sldMk cId="3882664104" sldId="288"/>
            <ac:graphicFrameMk id="5" creationId="{557DCB90-32CA-4E25-B644-DD6E3191F2CD}"/>
          </ac:graphicFrameMkLst>
        </pc:graphicFrameChg>
        <pc:cxnChg chg="add">
          <ac:chgData name="Adrian Tear" userId="4d04490624ff6e14" providerId="LiveId" clId="{D5C6AB0F-9894-46A1-9965-5EC9419E1295}" dt="2019-09-02T11:32:51.086" v="1395" actId="26606"/>
          <ac:cxnSpMkLst>
            <pc:docMk/>
            <pc:sldMk cId="3882664104" sldId="288"/>
            <ac:cxnSpMk id="12" creationId="{C5025DAC-8B93-4160-B017-3A274A5828C0}"/>
          </ac:cxnSpMkLst>
        </pc:cxnChg>
        <pc:cxnChg chg="add">
          <ac:chgData name="Adrian Tear" userId="4d04490624ff6e14" providerId="LiveId" clId="{D5C6AB0F-9894-46A1-9965-5EC9419E1295}" dt="2019-09-02T11:32:51.086" v="1395" actId="26606"/>
          <ac:cxnSpMkLst>
            <pc:docMk/>
            <pc:sldMk cId="3882664104" sldId="288"/>
            <ac:cxnSpMk id="18" creationId="{E04A321A-A039-4720-87B4-66A4210E0D57}"/>
          </ac:cxnSpMkLst>
        </pc:cxnChg>
      </pc:sldChg>
      <pc:sldChg chg="addSp delSp modSp add ord">
        <pc:chgData name="Adrian Tear" userId="4d04490624ff6e14" providerId="LiveId" clId="{D5C6AB0F-9894-46A1-9965-5EC9419E1295}" dt="2019-09-02T18:03:41.152" v="5806"/>
        <pc:sldMkLst>
          <pc:docMk/>
          <pc:sldMk cId="2970869551" sldId="289"/>
        </pc:sldMkLst>
        <pc:spChg chg="mod">
          <ac:chgData name="Adrian Tear" userId="4d04490624ff6e14" providerId="LiveId" clId="{D5C6AB0F-9894-46A1-9965-5EC9419E1295}" dt="2019-09-02T11:49:55.856" v="1722" actId="20577"/>
          <ac:spMkLst>
            <pc:docMk/>
            <pc:sldMk cId="2970869551" sldId="289"/>
            <ac:spMk id="2" creationId="{A8640C22-FE06-4261-93B4-A028D0515374}"/>
          </ac:spMkLst>
        </pc:spChg>
        <pc:spChg chg="mod">
          <ac:chgData name="Adrian Tear" userId="4d04490624ff6e14" providerId="LiveId" clId="{D5C6AB0F-9894-46A1-9965-5EC9419E1295}" dt="2019-09-02T13:05:33.158" v="2476" actId="20577"/>
          <ac:spMkLst>
            <pc:docMk/>
            <pc:sldMk cId="2970869551" sldId="289"/>
            <ac:spMk id="4" creationId="{692E38CB-F9ED-4995-86EB-09691047CED9}"/>
          </ac:spMkLst>
        </pc:spChg>
        <pc:spChg chg="add del mod">
          <ac:chgData name="Adrian Tear" userId="4d04490624ff6e14" providerId="LiveId" clId="{D5C6AB0F-9894-46A1-9965-5EC9419E1295}" dt="2019-09-02T11:49:26.258" v="1702"/>
          <ac:spMkLst>
            <pc:docMk/>
            <pc:sldMk cId="2970869551" sldId="289"/>
            <ac:spMk id="6" creationId="{2CEDBB87-4349-461C-9DC9-1BF914D7B511}"/>
          </ac:spMkLst>
        </pc:spChg>
        <pc:spChg chg="add del">
          <ac:chgData name="Adrian Tear" userId="4d04490624ff6e14" providerId="LiveId" clId="{D5C6AB0F-9894-46A1-9965-5EC9419E1295}" dt="2019-09-02T11:49:43.792" v="1704" actId="26606"/>
          <ac:spMkLst>
            <pc:docMk/>
            <pc:sldMk cId="2970869551" sldId="289"/>
            <ac:spMk id="10" creationId="{416A0E3C-60E6-4F39-BC55-5F7C224E1F7C}"/>
          </ac:spMkLst>
        </pc:spChg>
        <pc:spChg chg="add del">
          <ac:chgData name="Adrian Tear" userId="4d04490624ff6e14" providerId="LiveId" clId="{D5C6AB0F-9894-46A1-9965-5EC9419E1295}" dt="2019-09-02T11:49:43.792" v="1704" actId="26606"/>
          <ac:spMkLst>
            <pc:docMk/>
            <pc:sldMk cId="2970869551" sldId="289"/>
            <ac:spMk id="14" creationId="{0AB6E427-3F73-4C06-A5D5-AE52C3883B50}"/>
          </ac:spMkLst>
        </pc:spChg>
        <pc:spChg chg="add del">
          <ac:chgData name="Adrian Tear" userId="4d04490624ff6e14" providerId="LiveId" clId="{D5C6AB0F-9894-46A1-9965-5EC9419E1295}" dt="2019-09-02T11:49:43.792" v="1704" actId="26606"/>
          <ac:spMkLst>
            <pc:docMk/>
            <pc:sldMk cId="2970869551" sldId="289"/>
            <ac:spMk id="16" creationId="{D8C9BDAA-0390-4B39-9B5C-BC95E5120DA4}"/>
          </ac:spMkLst>
        </pc:spChg>
        <pc:spChg chg="add del">
          <ac:chgData name="Adrian Tear" userId="4d04490624ff6e14" providerId="LiveId" clId="{D5C6AB0F-9894-46A1-9965-5EC9419E1295}" dt="2019-09-02T11:49:43.792" v="1704" actId="26606"/>
          <ac:spMkLst>
            <pc:docMk/>
            <pc:sldMk cId="2970869551" sldId="289"/>
            <ac:spMk id="23" creationId="{416A0E3C-60E6-4F39-BC55-5F7C224E1F7C}"/>
          </ac:spMkLst>
        </pc:spChg>
        <pc:spChg chg="add del">
          <ac:chgData name="Adrian Tear" userId="4d04490624ff6e14" providerId="LiveId" clId="{D5C6AB0F-9894-46A1-9965-5EC9419E1295}" dt="2019-09-02T11:49:43.792" v="1704" actId="26606"/>
          <ac:spMkLst>
            <pc:docMk/>
            <pc:sldMk cId="2970869551" sldId="289"/>
            <ac:spMk id="27" creationId="{0AB6E427-3F73-4C06-A5D5-AE52C3883B50}"/>
          </ac:spMkLst>
        </pc:spChg>
        <pc:spChg chg="add del">
          <ac:chgData name="Adrian Tear" userId="4d04490624ff6e14" providerId="LiveId" clId="{D5C6AB0F-9894-46A1-9965-5EC9419E1295}" dt="2019-09-02T11:49:43.792" v="1704" actId="26606"/>
          <ac:spMkLst>
            <pc:docMk/>
            <pc:sldMk cId="2970869551" sldId="289"/>
            <ac:spMk id="29" creationId="{D8C9BDAA-0390-4B39-9B5C-BC95E5120DA4}"/>
          </ac:spMkLst>
        </pc:spChg>
        <pc:graphicFrameChg chg="del">
          <ac:chgData name="Adrian Tear" userId="4d04490624ff6e14" providerId="LiveId" clId="{D5C6AB0F-9894-46A1-9965-5EC9419E1295}" dt="2019-09-02T11:49:20.151" v="1701" actId="478"/>
          <ac:graphicFrameMkLst>
            <pc:docMk/>
            <pc:sldMk cId="2970869551" sldId="289"/>
            <ac:graphicFrameMk id="5" creationId="{557DCB90-32CA-4E25-B644-DD6E3191F2CD}"/>
          </ac:graphicFrameMkLst>
        </pc:graphicFrameChg>
        <pc:picChg chg="add mod">
          <ac:chgData name="Adrian Tear" userId="4d04490624ff6e14" providerId="LiveId" clId="{D5C6AB0F-9894-46A1-9965-5EC9419E1295}" dt="2019-09-02T11:49:43.792" v="1704" actId="26606"/>
          <ac:picMkLst>
            <pc:docMk/>
            <pc:sldMk cId="2970869551" sldId="289"/>
            <ac:picMk id="13" creationId="{D919B138-1380-4EF2-8728-F7ED50C21D67}"/>
          </ac:picMkLst>
        </pc:picChg>
        <pc:cxnChg chg="add del">
          <ac:chgData name="Adrian Tear" userId="4d04490624ff6e14" providerId="LiveId" clId="{D5C6AB0F-9894-46A1-9965-5EC9419E1295}" dt="2019-09-02T11:49:43.792" v="1704" actId="26606"/>
          <ac:cxnSpMkLst>
            <pc:docMk/>
            <pc:sldMk cId="2970869551" sldId="289"/>
            <ac:cxnSpMk id="12" creationId="{C5025DAC-8B93-4160-B017-3A274A5828C0}"/>
          </ac:cxnSpMkLst>
        </pc:cxnChg>
        <pc:cxnChg chg="add del">
          <ac:chgData name="Adrian Tear" userId="4d04490624ff6e14" providerId="LiveId" clId="{D5C6AB0F-9894-46A1-9965-5EC9419E1295}" dt="2019-09-02T11:49:43.792" v="1704" actId="26606"/>
          <ac:cxnSpMkLst>
            <pc:docMk/>
            <pc:sldMk cId="2970869551" sldId="289"/>
            <ac:cxnSpMk id="18" creationId="{E04A321A-A039-4720-87B4-66A4210E0D57}"/>
          </ac:cxnSpMkLst>
        </pc:cxnChg>
        <pc:cxnChg chg="add del">
          <ac:chgData name="Adrian Tear" userId="4d04490624ff6e14" providerId="LiveId" clId="{D5C6AB0F-9894-46A1-9965-5EC9419E1295}" dt="2019-09-02T11:49:43.792" v="1704" actId="26606"/>
          <ac:cxnSpMkLst>
            <pc:docMk/>
            <pc:sldMk cId="2970869551" sldId="289"/>
            <ac:cxnSpMk id="25" creationId="{C5025DAC-8B93-4160-B017-3A274A5828C0}"/>
          </ac:cxnSpMkLst>
        </pc:cxnChg>
        <pc:cxnChg chg="add del">
          <ac:chgData name="Adrian Tear" userId="4d04490624ff6e14" providerId="LiveId" clId="{D5C6AB0F-9894-46A1-9965-5EC9419E1295}" dt="2019-09-02T11:49:43.792" v="1704" actId="26606"/>
          <ac:cxnSpMkLst>
            <pc:docMk/>
            <pc:sldMk cId="2970869551" sldId="289"/>
            <ac:cxnSpMk id="31" creationId="{E04A321A-A039-4720-87B4-66A4210E0D57}"/>
          </ac:cxnSpMkLst>
        </pc:cxnChg>
      </pc:sldChg>
      <pc:sldChg chg="addSp delSp modSp add">
        <pc:chgData name="Adrian Tear" userId="4d04490624ff6e14" providerId="LiveId" clId="{D5C6AB0F-9894-46A1-9965-5EC9419E1295}" dt="2019-09-02T18:36:50.494" v="6047"/>
        <pc:sldMkLst>
          <pc:docMk/>
          <pc:sldMk cId="2981241095" sldId="290"/>
        </pc:sldMkLst>
        <pc:spChg chg="mod">
          <ac:chgData name="Adrian Tear" userId="4d04490624ff6e14" providerId="LiveId" clId="{D5C6AB0F-9894-46A1-9965-5EC9419E1295}" dt="2019-09-02T11:53:47.155" v="1985" actId="20577"/>
          <ac:spMkLst>
            <pc:docMk/>
            <pc:sldMk cId="2981241095" sldId="290"/>
            <ac:spMk id="2" creationId="{A8640C22-FE06-4261-93B4-A028D0515374}"/>
          </ac:spMkLst>
        </pc:spChg>
        <pc:spChg chg="mod">
          <ac:chgData name="Adrian Tear" userId="4d04490624ff6e14" providerId="LiveId" clId="{D5C6AB0F-9894-46A1-9965-5EC9419E1295}" dt="2019-09-02T18:36:50.494" v="6047"/>
          <ac:spMkLst>
            <pc:docMk/>
            <pc:sldMk cId="2981241095" sldId="290"/>
            <ac:spMk id="4" creationId="{692E38CB-F9ED-4995-86EB-09691047CED9}"/>
          </ac:spMkLst>
        </pc:spChg>
        <pc:spChg chg="add del mod">
          <ac:chgData name="Adrian Tear" userId="4d04490624ff6e14" providerId="LiveId" clId="{D5C6AB0F-9894-46A1-9965-5EC9419E1295}" dt="2019-09-02T11:54:08.684" v="1989"/>
          <ac:spMkLst>
            <pc:docMk/>
            <pc:sldMk cId="2981241095" sldId="290"/>
            <ac:spMk id="6" creationId="{3D716289-A3A7-4726-B438-B2B6B51BD93F}"/>
          </ac:spMkLst>
        </pc:spChg>
        <pc:graphicFrameChg chg="del">
          <ac:chgData name="Adrian Tear" userId="4d04490624ff6e14" providerId="LiveId" clId="{D5C6AB0F-9894-46A1-9965-5EC9419E1295}" dt="2019-09-02T11:53:56.902" v="1988" actId="478"/>
          <ac:graphicFrameMkLst>
            <pc:docMk/>
            <pc:sldMk cId="2981241095" sldId="290"/>
            <ac:graphicFrameMk id="5" creationId="{557DCB90-32CA-4E25-B644-DD6E3191F2CD}"/>
          </ac:graphicFrameMkLst>
        </pc:graphicFrameChg>
        <pc:picChg chg="add mod">
          <ac:chgData name="Adrian Tear" userId="4d04490624ff6e14" providerId="LiveId" clId="{D5C6AB0F-9894-46A1-9965-5EC9419E1295}" dt="2019-09-02T11:54:08.684" v="1989"/>
          <ac:picMkLst>
            <pc:docMk/>
            <pc:sldMk cId="2981241095" sldId="290"/>
            <ac:picMk id="13" creationId="{065530BB-3585-4938-9811-FC50127DB6BC}"/>
          </ac:picMkLst>
        </pc:picChg>
      </pc:sldChg>
      <pc:sldChg chg="modSp add ord">
        <pc:chgData name="Adrian Tear" userId="4d04490624ff6e14" providerId="LiveId" clId="{D5C6AB0F-9894-46A1-9965-5EC9419E1295}" dt="2019-09-02T18:46:05.666" v="6157" actId="20577"/>
        <pc:sldMkLst>
          <pc:docMk/>
          <pc:sldMk cId="1832190340" sldId="291"/>
        </pc:sldMkLst>
        <pc:spChg chg="mod">
          <ac:chgData name="Adrian Tear" userId="4d04490624ff6e14" providerId="LiveId" clId="{D5C6AB0F-9894-46A1-9965-5EC9419E1295}" dt="2019-09-02T18:46:05.666" v="6157" actId="20577"/>
          <ac:spMkLst>
            <pc:docMk/>
            <pc:sldMk cId="1832190340" sldId="291"/>
            <ac:spMk id="2" creationId="{013CF5B3-B3C9-4C64-9BE6-8B918B102D1F}"/>
          </ac:spMkLst>
        </pc:spChg>
        <pc:spChg chg="mod">
          <ac:chgData name="Adrian Tear" userId="4d04490624ff6e14" providerId="LiveId" clId="{D5C6AB0F-9894-46A1-9965-5EC9419E1295}" dt="2019-09-02T13:23:56.054" v="2832" actId="6549"/>
          <ac:spMkLst>
            <pc:docMk/>
            <pc:sldMk cId="1832190340" sldId="291"/>
            <ac:spMk id="3" creationId="{C18EE66D-A3A7-4680-A691-3CD4FD6EB72E}"/>
          </ac:spMkLst>
        </pc:spChg>
      </pc:sldChg>
      <pc:sldChg chg="modSp add">
        <pc:chgData name="Adrian Tear" userId="4d04490624ff6e14" providerId="LiveId" clId="{D5C6AB0F-9894-46A1-9965-5EC9419E1295}" dt="2019-09-02T18:53:27.708" v="6182" actId="20577"/>
        <pc:sldMkLst>
          <pc:docMk/>
          <pc:sldMk cId="976361875" sldId="292"/>
        </pc:sldMkLst>
        <pc:spChg chg="mod">
          <ac:chgData name="Adrian Tear" userId="4d04490624ff6e14" providerId="LiveId" clId="{D5C6AB0F-9894-46A1-9965-5EC9419E1295}" dt="2019-09-02T13:00:36.987" v="2463" actId="113"/>
          <ac:spMkLst>
            <pc:docMk/>
            <pc:sldMk cId="976361875" sldId="292"/>
            <ac:spMk id="2" creationId="{2E514103-139A-4A2A-9D1E-B3502BB065DB}"/>
          </ac:spMkLst>
        </pc:spChg>
        <pc:spChg chg="mod">
          <ac:chgData name="Adrian Tear" userId="4d04490624ff6e14" providerId="LiveId" clId="{D5C6AB0F-9894-46A1-9965-5EC9419E1295}" dt="2019-09-02T18:53:27.708" v="6182" actId="20577"/>
          <ac:spMkLst>
            <pc:docMk/>
            <pc:sldMk cId="976361875" sldId="292"/>
            <ac:spMk id="3" creationId="{3903ACC0-F368-412C-9E94-4C991E1F1B20}"/>
          </ac:spMkLst>
        </pc:spChg>
      </pc:sldChg>
      <pc:sldChg chg="modSp add ord">
        <pc:chgData name="Adrian Tear" userId="4d04490624ff6e14" providerId="LiveId" clId="{D5C6AB0F-9894-46A1-9965-5EC9419E1295}" dt="2019-09-02T18:46:15.779" v="6159" actId="20577"/>
        <pc:sldMkLst>
          <pc:docMk/>
          <pc:sldMk cId="1744438006" sldId="293"/>
        </pc:sldMkLst>
        <pc:spChg chg="mod">
          <ac:chgData name="Adrian Tear" userId="4d04490624ff6e14" providerId="LiveId" clId="{D5C6AB0F-9894-46A1-9965-5EC9419E1295}" dt="2019-09-02T18:46:15.779" v="6159" actId="20577"/>
          <ac:spMkLst>
            <pc:docMk/>
            <pc:sldMk cId="1744438006" sldId="293"/>
            <ac:spMk id="2" creationId="{013CF5B3-B3C9-4C64-9BE6-8B918B102D1F}"/>
          </ac:spMkLst>
        </pc:spChg>
        <pc:spChg chg="mod">
          <ac:chgData name="Adrian Tear" userId="4d04490624ff6e14" providerId="LiveId" clId="{D5C6AB0F-9894-46A1-9965-5EC9419E1295}" dt="2019-09-02T13:24:03.563" v="2833" actId="6549"/>
          <ac:spMkLst>
            <pc:docMk/>
            <pc:sldMk cId="1744438006" sldId="293"/>
            <ac:spMk id="3" creationId="{C18EE66D-A3A7-4680-A691-3CD4FD6EB72E}"/>
          </ac:spMkLst>
        </pc:spChg>
      </pc:sldChg>
      <pc:sldChg chg="addSp delSp modSp add ord">
        <pc:chgData name="Adrian Tear" userId="4d04490624ff6e14" providerId="LiveId" clId="{D5C6AB0F-9894-46A1-9965-5EC9419E1295}" dt="2019-09-02T13:31:05.480" v="2861" actId="20577"/>
        <pc:sldMkLst>
          <pc:docMk/>
          <pc:sldMk cId="124948419" sldId="294"/>
        </pc:sldMkLst>
        <pc:spChg chg="mod">
          <ac:chgData name="Adrian Tear" userId="4d04490624ff6e14" providerId="LiveId" clId="{D5C6AB0F-9894-46A1-9965-5EC9419E1295}" dt="2019-09-02T13:16:44.831" v="2746" actId="26606"/>
          <ac:spMkLst>
            <pc:docMk/>
            <pc:sldMk cId="124948419" sldId="294"/>
            <ac:spMk id="2" creationId="{A8640C22-FE06-4261-93B4-A028D0515374}"/>
          </ac:spMkLst>
        </pc:spChg>
        <pc:spChg chg="mod">
          <ac:chgData name="Adrian Tear" userId="4d04490624ff6e14" providerId="LiveId" clId="{D5C6AB0F-9894-46A1-9965-5EC9419E1295}" dt="2019-09-02T13:31:05.480" v="2861" actId="20577"/>
          <ac:spMkLst>
            <pc:docMk/>
            <pc:sldMk cId="124948419" sldId="294"/>
            <ac:spMk id="4" creationId="{692E38CB-F9ED-4995-86EB-09691047CED9}"/>
          </ac:spMkLst>
        </pc:spChg>
        <pc:spChg chg="add del mod">
          <ac:chgData name="Adrian Tear" userId="4d04490624ff6e14" providerId="LiveId" clId="{D5C6AB0F-9894-46A1-9965-5EC9419E1295}" dt="2019-09-02T13:16:40.601" v="2744"/>
          <ac:spMkLst>
            <pc:docMk/>
            <pc:sldMk cId="124948419" sldId="294"/>
            <ac:spMk id="5" creationId="{3EEF3012-9F71-4800-A2F9-601E56F34C54}"/>
          </ac:spMkLst>
        </pc:spChg>
        <pc:spChg chg="add del">
          <ac:chgData name="Adrian Tear" userId="4d04490624ff6e14" providerId="LiveId" clId="{D5C6AB0F-9894-46A1-9965-5EC9419E1295}" dt="2019-09-02T13:16:44.831" v="2746" actId="26606"/>
          <ac:spMkLst>
            <pc:docMk/>
            <pc:sldMk cId="124948419" sldId="294"/>
            <ac:spMk id="10" creationId="{416A0E3C-60E6-4F39-BC55-5F7C224E1F7C}"/>
          </ac:spMkLst>
        </pc:spChg>
        <pc:spChg chg="add del">
          <ac:chgData name="Adrian Tear" userId="4d04490624ff6e14" providerId="LiveId" clId="{D5C6AB0F-9894-46A1-9965-5EC9419E1295}" dt="2019-09-02T13:16:44.831" v="2746" actId="26606"/>
          <ac:spMkLst>
            <pc:docMk/>
            <pc:sldMk cId="124948419" sldId="294"/>
            <ac:spMk id="14" creationId="{0AB6E427-3F73-4C06-A5D5-AE52C3883B50}"/>
          </ac:spMkLst>
        </pc:spChg>
        <pc:spChg chg="add del">
          <ac:chgData name="Adrian Tear" userId="4d04490624ff6e14" providerId="LiveId" clId="{D5C6AB0F-9894-46A1-9965-5EC9419E1295}" dt="2019-09-02T13:16:44.831" v="2746" actId="26606"/>
          <ac:spMkLst>
            <pc:docMk/>
            <pc:sldMk cId="124948419" sldId="294"/>
            <ac:spMk id="16" creationId="{D8C9BDAA-0390-4B39-9B5C-BC95E5120DA4}"/>
          </ac:spMkLst>
        </pc:spChg>
        <pc:spChg chg="add del">
          <ac:chgData name="Adrian Tear" userId="4d04490624ff6e14" providerId="LiveId" clId="{D5C6AB0F-9894-46A1-9965-5EC9419E1295}" dt="2019-09-02T13:16:44.831" v="2746" actId="26606"/>
          <ac:spMkLst>
            <pc:docMk/>
            <pc:sldMk cId="124948419" sldId="294"/>
            <ac:spMk id="23" creationId="{416A0E3C-60E6-4F39-BC55-5F7C224E1F7C}"/>
          </ac:spMkLst>
        </pc:spChg>
        <pc:spChg chg="add del">
          <ac:chgData name="Adrian Tear" userId="4d04490624ff6e14" providerId="LiveId" clId="{D5C6AB0F-9894-46A1-9965-5EC9419E1295}" dt="2019-09-02T13:16:44.831" v="2746" actId="26606"/>
          <ac:spMkLst>
            <pc:docMk/>
            <pc:sldMk cId="124948419" sldId="294"/>
            <ac:spMk id="27" creationId="{F64BBAA4-C62B-4146-B49F-FE4CC4655EE0}"/>
          </ac:spMkLst>
        </pc:spChg>
        <pc:spChg chg="add del">
          <ac:chgData name="Adrian Tear" userId="4d04490624ff6e14" providerId="LiveId" clId="{D5C6AB0F-9894-46A1-9965-5EC9419E1295}" dt="2019-09-02T13:16:44.831" v="2746" actId="26606"/>
          <ac:spMkLst>
            <pc:docMk/>
            <pc:sldMk cId="124948419" sldId="294"/>
            <ac:spMk id="31" creationId="{75CF30C0-9394-4459-976E-2AA223FB125F}"/>
          </ac:spMkLst>
        </pc:spChg>
        <pc:picChg chg="del">
          <ac:chgData name="Adrian Tear" userId="4d04490624ff6e14" providerId="LiveId" clId="{D5C6AB0F-9894-46A1-9965-5EC9419E1295}" dt="2019-09-02T13:16:27.207" v="2743" actId="478"/>
          <ac:picMkLst>
            <pc:docMk/>
            <pc:sldMk cId="124948419" sldId="294"/>
            <ac:picMk id="13" creationId="{D919B138-1380-4EF2-8728-F7ED50C21D67}"/>
          </ac:picMkLst>
        </pc:picChg>
        <pc:picChg chg="add mod">
          <ac:chgData name="Adrian Tear" userId="4d04490624ff6e14" providerId="LiveId" clId="{D5C6AB0F-9894-46A1-9965-5EC9419E1295}" dt="2019-09-02T13:16:44.831" v="2746" actId="26606"/>
          <ac:picMkLst>
            <pc:docMk/>
            <pc:sldMk cId="124948419" sldId="294"/>
            <ac:picMk id="15" creationId="{D161B847-FE27-48F7-B6F3-E5811B8F35C8}"/>
          </ac:picMkLst>
        </pc:picChg>
        <pc:cxnChg chg="add del">
          <ac:chgData name="Adrian Tear" userId="4d04490624ff6e14" providerId="LiveId" clId="{D5C6AB0F-9894-46A1-9965-5EC9419E1295}" dt="2019-09-02T13:16:44.831" v="2746" actId="26606"/>
          <ac:cxnSpMkLst>
            <pc:docMk/>
            <pc:sldMk cId="124948419" sldId="294"/>
            <ac:cxnSpMk id="12" creationId="{C5025DAC-8B93-4160-B017-3A274A5828C0}"/>
          </ac:cxnSpMkLst>
        </pc:cxnChg>
        <pc:cxnChg chg="add del">
          <ac:chgData name="Adrian Tear" userId="4d04490624ff6e14" providerId="LiveId" clId="{D5C6AB0F-9894-46A1-9965-5EC9419E1295}" dt="2019-09-02T13:16:44.831" v="2746" actId="26606"/>
          <ac:cxnSpMkLst>
            <pc:docMk/>
            <pc:sldMk cId="124948419" sldId="294"/>
            <ac:cxnSpMk id="18" creationId="{E04A321A-A039-4720-87B4-66A4210E0D57}"/>
          </ac:cxnSpMkLst>
        </pc:cxnChg>
        <pc:cxnChg chg="add del">
          <ac:chgData name="Adrian Tear" userId="4d04490624ff6e14" providerId="LiveId" clId="{D5C6AB0F-9894-46A1-9965-5EC9419E1295}" dt="2019-09-02T13:16:44.831" v="2746" actId="26606"/>
          <ac:cxnSpMkLst>
            <pc:docMk/>
            <pc:sldMk cId="124948419" sldId="294"/>
            <ac:cxnSpMk id="25" creationId="{C5025DAC-8B93-4160-B017-3A274A5828C0}"/>
          </ac:cxnSpMkLst>
        </pc:cxnChg>
        <pc:cxnChg chg="add del">
          <ac:chgData name="Adrian Tear" userId="4d04490624ff6e14" providerId="LiveId" clId="{D5C6AB0F-9894-46A1-9965-5EC9419E1295}" dt="2019-09-02T13:16:44.831" v="2746" actId="26606"/>
          <ac:cxnSpMkLst>
            <pc:docMk/>
            <pc:sldMk cId="124948419" sldId="294"/>
            <ac:cxnSpMk id="29" creationId="{EEB57AA8-F021-480C-A9E2-F89913313611}"/>
          </ac:cxnSpMkLst>
        </pc:cxnChg>
      </pc:sldChg>
      <pc:sldChg chg="addSp delSp modSp add">
        <pc:chgData name="Adrian Tear" userId="4d04490624ff6e14" providerId="LiveId" clId="{D5C6AB0F-9894-46A1-9965-5EC9419E1295}" dt="2019-09-02T13:31:13.660" v="2865" actId="20577"/>
        <pc:sldMkLst>
          <pc:docMk/>
          <pc:sldMk cId="2885183019" sldId="295"/>
        </pc:sldMkLst>
        <pc:spChg chg="mod">
          <ac:chgData name="Adrian Tear" userId="4d04490624ff6e14" providerId="LiveId" clId="{D5C6AB0F-9894-46A1-9965-5EC9419E1295}" dt="2019-09-02T13:19:01.794" v="2767" actId="20577"/>
          <ac:spMkLst>
            <pc:docMk/>
            <pc:sldMk cId="2885183019" sldId="295"/>
            <ac:spMk id="2" creationId="{A8640C22-FE06-4261-93B4-A028D0515374}"/>
          </ac:spMkLst>
        </pc:spChg>
        <pc:spChg chg="mod">
          <ac:chgData name="Adrian Tear" userId="4d04490624ff6e14" providerId="LiveId" clId="{D5C6AB0F-9894-46A1-9965-5EC9419E1295}" dt="2019-09-02T13:31:13.660" v="2865" actId="20577"/>
          <ac:spMkLst>
            <pc:docMk/>
            <pc:sldMk cId="2885183019" sldId="295"/>
            <ac:spMk id="4" creationId="{692E38CB-F9ED-4995-86EB-09691047CED9}"/>
          </ac:spMkLst>
        </pc:spChg>
        <pc:spChg chg="add del mod">
          <ac:chgData name="Adrian Tear" userId="4d04490624ff6e14" providerId="LiveId" clId="{D5C6AB0F-9894-46A1-9965-5EC9419E1295}" dt="2019-09-02T13:18:19.746" v="2766"/>
          <ac:spMkLst>
            <pc:docMk/>
            <pc:sldMk cId="2885183019" sldId="295"/>
            <ac:spMk id="5" creationId="{5D300163-EB83-4A2A-A0DF-9A447E076C8D}"/>
          </ac:spMkLst>
        </pc:spChg>
        <pc:picChg chg="add mod">
          <ac:chgData name="Adrian Tear" userId="4d04490624ff6e14" providerId="LiveId" clId="{D5C6AB0F-9894-46A1-9965-5EC9419E1295}" dt="2019-09-02T13:18:19.746" v="2766"/>
          <ac:picMkLst>
            <pc:docMk/>
            <pc:sldMk cId="2885183019" sldId="295"/>
            <ac:picMk id="13" creationId="{3EF2416E-FA30-4A74-B46F-4DF956BD5C46}"/>
          </ac:picMkLst>
        </pc:picChg>
        <pc:picChg chg="del">
          <ac:chgData name="Adrian Tear" userId="4d04490624ff6e14" providerId="LiveId" clId="{D5C6AB0F-9894-46A1-9965-5EC9419E1295}" dt="2019-09-02T13:18:03.657" v="2765" actId="478"/>
          <ac:picMkLst>
            <pc:docMk/>
            <pc:sldMk cId="2885183019" sldId="295"/>
            <ac:picMk id="15" creationId="{D161B847-FE27-48F7-B6F3-E5811B8F35C8}"/>
          </ac:picMkLst>
        </pc:picChg>
      </pc:sldChg>
      <pc:sldChg chg="modSp add del">
        <pc:chgData name="Adrian Tear" userId="4d04490624ff6e14" providerId="LiveId" clId="{D5C6AB0F-9894-46A1-9965-5EC9419E1295}" dt="2019-09-02T16:42:08.583" v="5004" actId="2696"/>
        <pc:sldMkLst>
          <pc:docMk/>
          <pc:sldMk cId="1091644893" sldId="296"/>
        </pc:sldMkLst>
        <pc:spChg chg="mod">
          <ac:chgData name="Adrian Tear" userId="4d04490624ff6e14" providerId="LiveId" clId="{D5C6AB0F-9894-46A1-9965-5EC9419E1295}" dt="2019-09-02T13:19:47.191" v="2778" actId="20577"/>
          <ac:spMkLst>
            <pc:docMk/>
            <pc:sldMk cId="1091644893" sldId="296"/>
            <ac:spMk id="2" creationId="{9577BC3D-B930-4919-BCBD-D85158D9BE33}"/>
          </ac:spMkLst>
        </pc:spChg>
        <pc:spChg chg="mod">
          <ac:chgData name="Adrian Tear" userId="4d04490624ff6e14" providerId="LiveId" clId="{D5C6AB0F-9894-46A1-9965-5EC9419E1295}" dt="2019-09-02T13:19:53.274" v="2799" actId="20577"/>
          <ac:spMkLst>
            <pc:docMk/>
            <pc:sldMk cId="1091644893" sldId="296"/>
            <ac:spMk id="3" creationId="{EBF5BE9B-2947-4ECA-8887-E695C2D4CAD0}"/>
          </ac:spMkLst>
        </pc:spChg>
      </pc:sldChg>
      <pc:sldChg chg="modSp add ord">
        <pc:chgData name="Adrian Tear" userId="4d04490624ff6e14" providerId="LiveId" clId="{D5C6AB0F-9894-46A1-9965-5EC9419E1295}" dt="2019-09-02T19:31:28.536" v="6214" actId="20577"/>
        <pc:sldMkLst>
          <pc:docMk/>
          <pc:sldMk cId="2815161680" sldId="297"/>
        </pc:sldMkLst>
        <pc:spChg chg="mod">
          <ac:chgData name="Adrian Tear" userId="4d04490624ff6e14" providerId="LiveId" clId="{D5C6AB0F-9894-46A1-9965-5EC9419E1295}" dt="2019-09-02T16:04:16.770" v="4236" actId="20577"/>
          <ac:spMkLst>
            <pc:docMk/>
            <pc:sldMk cId="2815161680" sldId="297"/>
            <ac:spMk id="2" creationId="{FE22D837-AF08-43A5-B194-E60C48F81EDA}"/>
          </ac:spMkLst>
        </pc:spChg>
        <pc:spChg chg="mod">
          <ac:chgData name="Adrian Tear" userId="4d04490624ff6e14" providerId="LiveId" clId="{D5C6AB0F-9894-46A1-9965-5EC9419E1295}" dt="2019-09-02T19:31:28.536" v="6214" actId="20577"/>
          <ac:spMkLst>
            <pc:docMk/>
            <pc:sldMk cId="2815161680" sldId="297"/>
            <ac:spMk id="3" creationId="{BBD0DDCD-D988-4F74-9658-06838EB011AD}"/>
          </ac:spMkLst>
        </pc:spChg>
      </pc:sldChg>
      <pc:sldChg chg="addSp delSp modSp add">
        <pc:chgData name="Adrian Tear" userId="4d04490624ff6e14" providerId="LiveId" clId="{D5C6AB0F-9894-46A1-9965-5EC9419E1295}" dt="2019-09-02T14:00:59.702" v="3229" actId="26606"/>
        <pc:sldMkLst>
          <pc:docMk/>
          <pc:sldMk cId="122700418" sldId="298"/>
        </pc:sldMkLst>
        <pc:spChg chg="mod">
          <ac:chgData name="Adrian Tear" userId="4d04490624ff6e14" providerId="LiveId" clId="{D5C6AB0F-9894-46A1-9965-5EC9419E1295}" dt="2019-09-02T14:00:59.702" v="3229" actId="26606"/>
          <ac:spMkLst>
            <pc:docMk/>
            <pc:sldMk cId="122700418" sldId="298"/>
            <ac:spMk id="2" creationId="{A8640C22-FE06-4261-93B4-A028D0515374}"/>
          </ac:spMkLst>
        </pc:spChg>
        <pc:spChg chg="mod">
          <ac:chgData name="Adrian Tear" userId="4d04490624ff6e14" providerId="LiveId" clId="{D5C6AB0F-9894-46A1-9965-5EC9419E1295}" dt="2019-09-02T14:00:59.702" v="3229" actId="26606"/>
          <ac:spMkLst>
            <pc:docMk/>
            <pc:sldMk cId="122700418" sldId="298"/>
            <ac:spMk id="4" creationId="{692E38CB-F9ED-4995-86EB-09691047CED9}"/>
          </ac:spMkLst>
        </pc:spChg>
        <pc:spChg chg="add del mod">
          <ac:chgData name="Adrian Tear" userId="4d04490624ff6e14" providerId="LiveId" clId="{D5C6AB0F-9894-46A1-9965-5EC9419E1295}" dt="2019-09-02T13:57:32.413" v="3189"/>
          <ac:spMkLst>
            <pc:docMk/>
            <pc:sldMk cId="122700418" sldId="298"/>
            <ac:spMk id="5" creationId="{367A21A8-E6AD-49ED-82F3-725B5D7FC67D}"/>
          </ac:spMkLst>
        </pc:spChg>
        <pc:spChg chg="add del mod">
          <ac:chgData name="Adrian Tear" userId="4d04490624ff6e14" providerId="LiveId" clId="{D5C6AB0F-9894-46A1-9965-5EC9419E1295}" dt="2019-09-02T14:00:49.735" v="3226" actId="931"/>
          <ac:spMkLst>
            <pc:docMk/>
            <pc:sldMk cId="122700418" sldId="298"/>
            <ac:spMk id="7" creationId="{7846A39C-7073-4FC3-90D0-FC5AD0388A0B}"/>
          </ac:spMkLst>
        </pc:spChg>
        <pc:spChg chg="del">
          <ac:chgData name="Adrian Tear" userId="4d04490624ff6e14" providerId="LiveId" clId="{D5C6AB0F-9894-46A1-9965-5EC9419E1295}" dt="2019-09-02T13:57:38.443" v="3190" actId="26606"/>
          <ac:spMkLst>
            <pc:docMk/>
            <pc:sldMk cId="122700418" sldId="298"/>
            <ac:spMk id="10" creationId="{416A0E3C-60E6-4F39-BC55-5F7C224E1F7C}"/>
          </ac:spMkLst>
        </pc:spChg>
        <pc:spChg chg="del">
          <ac:chgData name="Adrian Tear" userId="4d04490624ff6e14" providerId="LiveId" clId="{D5C6AB0F-9894-46A1-9965-5EC9419E1295}" dt="2019-09-02T13:57:38.443" v="3190" actId="26606"/>
          <ac:spMkLst>
            <pc:docMk/>
            <pc:sldMk cId="122700418" sldId="298"/>
            <ac:spMk id="14" creationId="{0AB6E427-3F73-4C06-A5D5-AE52C3883B50}"/>
          </ac:spMkLst>
        </pc:spChg>
        <pc:spChg chg="del">
          <ac:chgData name="Adrian Tear" userId="4d04490624ff6e14" providerId="LiveId" clId="{D5C6AB0F-9894-46A1-9965-5EC9419E1295}" dt="2019-09-02T13:57:38.443" v="3190" actId="26606"/>
          <ac:spMkLst>
            <pc:docMk/>
            <pc:sldMk cId="122700418" sldId="298"/>
            <ac:spMk id="16" creationId="{D8C9BDAA-0390-4B39-9B5C-BC95E5120DA4}"/>
          </ac:spMkLst>
        </pc:spChg>
        <pc:spChg chg="add del">
          <ac:chgData name="Adrian Tear" userId="4d04490624ff6e14" providerId="LiveId" clId="{D5C6AB0F-9894-46A1-9965-5EC9419E1295}" dt="2019-09-02T14:00:59.702" v="3229" actId="26606"/>
          <ac:spMkLst>
            <pc:docMk/>
            <pc:sldMk cId="122700418" sldId="298"/>
            <ac:spMk id="23" creationId="{416A0E3C-60E6-4F39-BC55-5F7C224E1F7C}"/>
          </ac:spMkLst>
        </pc:spChg>
        <pc:spChg chg="add del">
          <ac:chgData name="Adrian Tear" userId="4d04490624ff6e14" providerId="LiveId" clId="{D5C6AB0F-9894-46A1-9965-5EC9419E1295}" dt="2019-09-02T14:00:59.702" v="3229" actId="26606"/>
          <ac:spMkLst>
            <pc:docMk/>
            <pc:sldMk cId="122700418" sldId="298"/>
            <ac:spMk id="27" creationId="{0AB6E427-3F73-4C06-A5D5-AE52C3883B50}"/>
          </ac:spMkLst>
        </pc:spChg>
        <pc:spChg chg="add del">
          <ac:chgData name="Adrian Tear" userId="4d04490624ff6e14" providerId="LiveId" clId="{D5C6AB0F-9894-46A1-9965-5EC9419E1295}" dt="2019-09-02T14:00:59.702" v="3229" actId="26606"/>
          <ac:spMkLst>
            <pc:docMk/>
            <pc:sldMk cId="122700418" sldId="298"/>
            <ac:spMk id="29" creationId="{D8C9BDAA-0390-4B39-9B5C-BC95E5120DA4}"/>
          </ac:spMkLst>
        </pc:spChg>
        <pc:spChg chg="add">
          <ac:chgData name="Adrian Tear" userId="4d04490624ff6e14" providerId="LiveId" clId="{D5C6AB0F-9894-46A1-9965-5EC9419E1295}" dt="2019-09-02T14:00:59.702" v="3229" actId="26606"/>
          <ac:spMkLst>
            <pc:docMk/>
            <pc:sldMk cId="122700418" sldId="298"/>
            <ac:spMk id="36" creationId="{416A0E3C-60E6-4F39-BC55-5F7C224E1F7C}"/>
          </ac:spMkLst>
        </pc:spChg>
        <pc:spChg chg="add">
          <ac:chgData name="Adrian Tear" userId="4d04490624ff6e14" providerId="LiveId" clId="{D5C6AB0F-9894-46A1-9965-5EC9419E1295}" dt="2019-09-02T14:00:59.702" v="3229" actId="26606"/>
          <ac:spMkLst>
            <pc:docMk/>
            <pc:sldMk cId="122700418" sldId="298"/>
            <ac:spMk id="40" creationId="{0AB6E427-3F73-4C06-A5D5-AE52C3883B50}"/>
          </ac:spMkLst>
        </pc:spChg>
        <pc:spChg chg="add">
          <ac:chgData name="Adrian Tear" userId="4d04490624ff6e14" providerId="LiveId" clId="{D5C6AB0F-9894-46A1-9965-5EC9419E1295}" dt="2019-09-02T14:00:59.702" v="3229" actId="26606"/>
          <ac:spMkLst>
            <pc:docMk/>
            <pc:sldMk cId="122700418" sldId="298"/>
            <ac:spMk id="42" creationId="{D8C9BDAA-0390-4B39-9B5C-BC95E5120DA4}"/>
          </ac:spMkLst>
        </pc:spChg>
        <pc:picChg chg="add mod">
          <ac:chgData name="Adrian Tear" userId="4d04490624ff6e14" providerId="LiveId" clId="{D5C6AB0F-9894-46A1-9965-5EC9419E1295}" dt="2019-09-02T14:00:59.702" v="3229" actId="26606"/>
          <ac:picMkLst>
            <pc:docMk/>
            <pc:sldMk cId="122700418" sldId="298"/>
            <ac:picMk id="9" creationId="{8EB6425B-6A95-4706-AA7A-892647BFE48B}"/>
          </ac:picMkLst>
        </pc:picChg>
        <pc:picChg chg="del">
          <ac:chgData name="Adrian Tear" userId="4d04490624ff6e14" providerId="LiveId" clId="{D5C6AB0F-9894-46A1-9965-5EC9419E1295}" dt="2019-09-02T13:57:24.227" v="3188" actId="478"/>
          <ac:picMkLst>
            <pc:docMk/>
            <pc:sldMk cId="122700418" sldId="298"/>
            <ac:picMk id="13" creationId="{3EF2416E-FA30-4A74-B46F-4DF956BD5C46}"/>
          </ac:picMkLst>
        </pc:picChg>
        <pc:picChg chg="add del mod">
          <ac:chgData name="Adrian Tear" userId="4d04490624ff6e14" providerId="LiveId" clId="{D5C6AB0F-9894-46A1-9965-5EC9419E1295}" dt="2019-09-02T14:00:45.339" v="3225" actId="478"/>
          <ac:picMkLst>
            <pc:docMk/>
            <pc:sldMk cId="122700418" sldId="298"/>
            <ac:picMk id="15" creationId="{181F3C96-4106-4E9F-BA8D-CDDAD06EA119}"/>
          </ac:picMkLst>
        </pc:picChg>
        <pc:cxnChg chg="del">
          <ac:chgData name="Adrian Tear" userId="4d04490624ff6e14" providerId="LiveId" clId="{D5C6AB0F-9894-46A1-9965-5EC9419E1295}" dt="2019-09-02T13:57:38.443" v="3190" actId="26606"/>
          <ac:cxnSpMkLst>
            <pc:docMk/>
            <pc:sldMk cId="122700418" sldId="298"/>
            <ac:cxnSpMk id="12" creationId="{C5025DAC-8B93-4160-B017-3A274A5828C0}"/>
          </ac:cxnSpMkLst>
        </pc:cxnChg>
        <pc:cxnChg chg="del">
          <ac:chgData name="Adrian Tear" userId="4d04490624ff6e14" providerId="LiveId" clId="{D5C6AB0F-9894-46A1-9965-5EC9419E1295}" dt="2019-09-02T13:57:38.443" v="3190" actId="26606"/>
          <ac:cxnSpMkLst>
            <pc:docMk/>
            <pc:sldMk cId="122700418" sldId="298"/>
            <ac:cxnSpMk id="18" creationId="{E04A321A-A039-4720-87B4-66A4210E0D57}"/>
          </ac:cxnSpMkLst>
        </pc:cxnChg>
        <pc:cxnChg chg="add del">
          <ac:chgData name="Adrian Tear" userId="4d04490624ff6e14" providerId="LiveId" clId="{D5C6AB0F-9894-46A1-9965-5EC9419E1295}" dt="2019-09-02T14:00:59.702" v="3229" actId="26606"/>
          <ac:cxnSpMkLst>
            <pc:docMk/>
            <pc:sldMk cId="122700418" sldId="298"/>
            <ac:cxnSpMk id="25" creationId="{C5025DAC-8B93-4160-B017-3A274A5828C0}"/>
          </ac:cxnSpMkLst>
        </pc:cxnChg>
        <pc:cxnChg chg="add del">
          <ac:chgData name="Adrian Tear" userId="4d04490624ff6e14" providerId="LiveId" clId="{D5C6AB0F-9894-46A1-9965-5EC9419E1295}" dt="2019-09-02T14:00:59.702" v="3229" actId="26606"/>
          <ac:cxnSpMkLst>
            <pc:docMk/>
            <pc:sldMk cId="122700418" sldId="298"/>
            <ac:cxnSpMk id="31" creationId="{E04A321A-A039-4720-87B4-66A4210E0D57}"/>
          </ac:cxnSpMkLst>
        </pc:cxnChg>
        <pc:cxnChg chg="add">
          <ac:chgData name="Adrian Tear" userId="4d04490624ff6e14" providerId="LiveId" clId="{D5C6AB0F-9894-46A1-9965-5EC9419E1295}" dt="2019-09-02T14:00:59.702" v="3229" actId="26606"/>
          <ac:cxnSpMkLst>
            <pc:docMk/>
            <pc:sldMk cId="122700418" sldId="298"/>
            <ac:cxnSpMk id="38" creationId="{C5025DAC-8B93-4160-B017-3A274A5828C0}"/>
          </ac:cxnSpMkLst>
        </pc:cxnChg>
        <pc:cxnChg chg="add">
          <ac:chgData name="Adrian Tear" userId="4d04490624ff6e14" providerId="LiveId" clId="{D5C6AB0F-9894-46A1-9965-5EC9419E1295}" dt="2019-09-02T14:00:59.702" v="3229" actId="26606"/>
          <ac:cxnSpMkLst>
            <pc:docMk/>
            <pc:sldMk cId="122700418" sldId="298"/>
            <ac:cxnSpMk id="44" creationId="{E04A321A-A039-4720-87B4-66A4210E0D57}"/>
          </ac:cxnSpMkLst>
        </pc:cxnChg>
      </pc:sldChg>
      <pc:sldChg chg="addSp delSp modSp add del">
        <pc:chgData name="Adrian Tear" userId="4d04490624ff6e14" providerId="LiveId" clId="{D5C6AB0F-9894-46A1-9965-5EC9419E1295}" dt="2019-09-02T14:00:12.893" v="3224" actId="2696"/>
        <pc:sldMkLst>
          <pc:docMk/>
          <pc:sldMk cId="348600605" sldId="299"/>
        </pc:sldMkLst>
        <pc:spChg chg="mod">
          <ac:chgData name="Adrian Tear" userId="4d04490624ff6e14" providerId="LiveId" clId="{D5C6AB0F-9894-46A1-9965-5EC9419E1295}" dt="2019-09-02T13:58:45.407" v="3197" actId="26606"/>
          <ac:spMkLst>
            <pc:docMk/>
            <pc:sldMk cId="348600605" sldId="299"/>
            <ac:spMk id="2" creationId="{A8640C22-FE06-4261-93B4-A028D0515374}"/>
          </ac:spMkLst>
        </pc:spChg>
        <pc:spChg chg="mod">
          <ac:chgData name="Adrian Tear" userId="4d04490624ff6e14" providerId="LiveId" clId="{D5C6AB0F-9894-46A1-9965-5EC9419E1295}" dt="2019-09-02T13:58:45.407" v="3197" actId="26606"/>
          <ac:spMkLst>
            <pc:docMk/>
            <pc:sldMk cId="348600605" sldId="299"/>
            <ac:spMk id="4" creationId="{692E38CB-F9ED-4995-86EB-09691047CED9}"/>
          </ac:spMkLst>
        </pc:spChg>
        <pc:spChg chg="add del mod">
          <ac:chgData name="Adrian Tear" userId="4d04490624ff6e14" providerId="LiveId" clId="{D5C6AB0F-9894-46A1-9965-5EC9419E1295}" dt="2019-09-02T13:58:37.500" v="3195"/>
          <ac:spMkLst>
            <pc:docMk/>
            <pc:sldMk cId="348600605" sldId="299"/>
            <ac:spMk id="5" creationId="{17D70D99-8480-4B96-A147-E736EB03D826}"/>
          </ac:spMkLst>
        </pc:spChg>
        <pc:spChg chg="add del">
          <ac:chgData name="Adrian Tear" userId="4d04490624ff6e14" providerId="LiveId" clId="{D5C6AB0F-9894-46A1-9965-5EC9419E1295}" dt="2019-09-02T13:58:45.407" v="3197" actId="26606"/>
          <ac:spMkLst>
            <pc:docMk/>
            <pc:sldMk cId="348600605" sldId="299"/>
            <ac:spMk id="23" creationId="{416A0E3C-60E6-4F39-BC55-5F7C224E1F7C}"/>
          </ac:spMkLst>
        </pc:spChg>
        <pc:spChg chg="add del">
          <ac:chgData name="Adrian Tear" userId="4d04490624ff6e14" providerId="LiveId" clId="{D5C6AB0F-9894-46A1-9965-5EC9419E1295}" dt="2019-09-02T13:58:45.407" v="3197" actId="26606"/>
          <ac:spMkLst>
            <pc:docMk/>
            <pc:sldMk cId="348600605" sldId="299"/>
            <ac:spMk id="27" creationId="{0AB6E427-3F73-4C06-A5D5-AE52C3883B50}"/>
          </ac:spMkLst>
        </pc:spChg>
        <pc:spChg chg="add del">
          <ac:chgData name="Adrian Tear" userId="4d04490624ff6e14" providerId="LiveId" clId="{D5C6AB0F-9894-46A1-9965-5EC9419E1295}" dt="2019-09-02T13:58:45.407" v="3197" actId="26606"/>
          <ac:spMkLst>
            <pc:docMk/>
            <pc:sldMk cId="348600605" sldId="299"/>
            <ac:spMk id="29" creationId="{D8C9BDAA-0390-4B39-9B5C-BC95E5120DA4}"/>
          </ac:spMkLst>
        </pc:spChg>
        <pc:spChg chg="add del">
          <ac:chgData name="Adrian Tear" userId="4d04490624ff6e14" providerId="LiveId" clId="{D5C6AB0F-9894-46A1-9965-5EC9419E1295}" dt="2019-09-02T13:58:45.407" v="3197" actId="26606"/>
          <ac:spMkLst>
            <pc:docMk/>
            <pc:sldMk cId="348600605" sldId="299"/>
            <ac:spMk id="36" creationId="{416A0E3C-60E6-4F39-BC55-5F7C224E1F7C}"/>
          </ac:spMkLst>
        </pc:spChg>
        <pc:spChg chg="add del">
          <ac:chgData name="Adrian Tear" userId="4d04490624ff6e14" providerId="LiveId" clId="{D5C6AB0F-9894-46A1-9965-5EC9419E1295}" dt="2019-09-02T13:58:45.407" v="3197" actId="26606"/>
          <ac:spMkLst>
            <pc:docMk/>
            <pc:sldMk cId="348600605" sldId="299"/>
            <ac:spMk id="40" creationId="{0AB6E427-3F73-4C06-A5D5-AE52C3883B50}"/>
          </ac:spMkLst>
        </pc:spChg>
        <pc:spChg chg="add del">
          <ac:chgData name="Adrian Tear" userId="4d04490624ff6e14" providerId="LiveId" clId="{D5C6AB0F-9894-46A1-9965-5EC9419E1295}" dt="2019-09-02T13:58:45.407" v="3197" actId="26606"/>
          <ac:spMkLst>
            <pc:docMk/>
            <pc:sldMk cId="348600605" sldId="299"/>
            <ac:spMk id="42" creationId="{D8C9BDAA-0390-4B39-9B5C-BC95E5120DA4}"/>
          </ac:spMkLst>
        </pc:spChg>
        <pc:picChg chg="add mod">
          <ac:chgData name="Adrian Tear" userId="4d04490624ff6e14" providerId="LiveId" clId="{D5C6AB0F-9894-46A1-9965-5EC9419E1295}" dt="2019-09-02T14:00:04.392" v="3223" actId="14100"/>
          <ac:picMkLst>
            <pc:docMk/>
            <pc:sldMk cId="348600605" sldId="299"/>
            <ac:picMk id="12" creationId="{3AF4FEF1-F38A-4668-A45E-EA7FE64FCFEE}"/>
          </ac:picMkLst>
        </pc:picChg>
        <pc:picChg chg="del">
          <ac:chgData name="Adrian Tear" userId="4d04490624ff6e14" providerId="LiveId" clId="{D5C6AB0F-9894-46A1-9965-5EC9419E1295}" dt="2019-09-02T13:58:29.820" v="3194" actId="478"/>
          <ac:picMkLst>
            <pc:docMk/>
            <pc:sldMk cId="348600605" sldId="299"/>
            <ac:picMk id="15" creationId="{181F3C96-4106-4E9F-BA8D-CDDAD06EA119}"/>
          </ac:picMkLst>
        </pc:picChg>
        <pc:cxnChg chg="add del">
          <ac:chgData name="Adrian Tear" userId="4d04490624ff6e14" providerId="LiveId" clId="{D5C6AB0F-9894-46A1-9965-5EC9419E1295}" dt="2019-09-02T13:58:45.407" v="3197" actId="26606"/>
          <ac:cxnSpMkLst>
            <pc:docMk/>
            <pc:sldMk cId="348600605" sldId="299"/>
            <ac:cxnSpMk id="25" creationId="{C5025DAC-8B93-4160-B017-3A274A5828C0}"/>
          </ac:cxnSpMkLst>
        </pc:cxnChg>
        <pc:cxnChg chg="add del">
          <ac:chgData name="Adrian Tear" userId="4d04490624ff6e14" providerId="LiveId" clId="{D5C6AB0F-9894-46A1-9965-5EC9419E1295}" dt="2019-09-02T13:58:45.407" v="3197" actId="26606"/>
          <ac:cxnSpMkLst>
            <pc:docMk/>
            <pc:sldMk cId="348600605" sldId="299"/>
            <ac:cxnSpMk id="31" creationId="{E04A321A-A039-4720-87B4-66A4210E0D57}"/>
          </ac:cxnSpMkLst>
        </pc:cxnChg>
        <pc:cxnChg chg="add del">
          <ac:chgData name="Adrian Tear" userId="4d04490624ff6e14" providerId="LiveId" clId="{D5C6AB0F-9894-46A1-9965-5EC9419E1295}" dt="2019-09-02T13:58:45.407" v="3197" actId="26606"/>
          <ac:cxnSpMkLst>
            <pc:docMk/>
            <pc:sldMk cId="348600605" sldId="299"/>
            <ac:cxnSpMk id="38" creationId="{C5025DAC-8B93-4160-B017-3A274A5828C0}"/>
          </ac:cxnSpMkLst>
        </pc:cxnChg>
        <pc:cxnChg chg="add del">
          <ac:chgData name="Adrian Tear" userId="4d04490624ff6e14" providerId="LiveId" clId="{D5C6AB0F-9894-46A1-9965-5EC9419E1295}" dt="2019-09-02T13:58:45.407" v="3197" actId="26606"/>
          <ac:cxnSpMkLst>
            <pc:docMk/>
            <pc:sldMk cId="348600605" sldId="299"/>
            <ac:cxnSpMk id="44" creationId="{E04A321A-A039-4720-87B4-66A4210E0D57}"/>
          </ac:cxnSpMkLst>
        </pc:cxnChg>
      </pc:sldChg>
      <pc:sldChg chg="modSp add">
        <pc:chgData name="Adrian Tear" userId="4d04490624ff6e14" providerId="LiveId" clId="{D5C6AB0F-9894-46A1-9965-5EC9419E1295}" dt="2019-09-02T14:01:37.432" v="3239" actId="20577"/>
        <pc:sldMkLst>
          <pc:docMk/>
          <pc:sldMk cId="3116676294" sldId="299"/>
        </pc:sldMkLst>
        <pc:spChg chg="mod">
          <ac:chgData name="Adrian Tear" userId="4d04490624ff6e14" providerId="LiveId" clId="{D5C6AB0F-9894-46A1-9965-5EC9419E1295}" dt="2019-09-02T14:01:37.432" v="3239" actId="20577"/>
          <ac:spMkLst>
            <pc:docMk/>
            <pc:sldMk cId="3116676294" sldId="299"/>
            <ac:spMk id="2" creationId="{A8640C22-FE06-4261-93B4-A028D0515374}"/>
          </ac:spMkLst>
        </pc:spChg>
        <pc:picChg chg="mod">
          <ac:chgData name="Adrian Tear" userId="4d04490624ff6e14" providerId="LiveId" clId="{D5C6AB0F-9894-46A1-9965-5EC9419E1295}" dt="2019-09-02T14:01:15.585" v="3231" actId="14826"/>
          <ac:picMkLst>
            <pc:docMk/>
            <pc:sldMk cId="3116676294" sldId="299"/>
            <ac:picMk id="9" creationId="{8EB6425B-6A95-4706-AA7A-892647BFE48B}"/>
          </ac:picMkLst>
        </pc:picChg>
      </pc:sldChg>
      <pc:sldChg chg="addSp delSp modSp add ord">
        <pc:chgData name="Adrian Tear" userId="4d04490624ff6e14" providerId="LiveId" clId="{D5C6AB0F-9894-46A1-9965-5EC9419E1295}" dt="2019-09-02T16:29:37.626" v="4868" actId="27636"/>
        <pc:sldMkLst>
          <pc:docMk/>
          <pc:sldMk cId="3326611681" sldId="300"/>
        </pc:sldMkLst>
        <pc:spChg chg="mod">
          <ac:chgData name="Adrian Tear" userId="4d04490624ff6e14" providerId="LiveId" clId="{D5C6AB0F-9894-46A1-9965-5EC9419E1295}" dt="2019-09-02T14:12:39.341" v="3404" actId="20577"/>
          <ac:spMkLst>
            <pc:docMk/>
            <pc:sldMk cId="3326611681" sldId="300"/>
            <ac:spMk id="2" creationId="{5C97D63B-702A-47AA-AA95-D3D43F8FE6E5}"/>
          </ac:spMkLst>
        </pc:spChg>
        <pc:spChg chg="del">
          <ac:chgData name="Adrian Tear" userId="4d04490624ff6e14" providerId="LiveId" clId="{D5C6AB0F-9894-46A1-9965-5EC9419E1295}" dt="2019-09-02T14:13:02.473" v="3405" actId="931"/>
          <ac:spMkLst>
            <pc:docMk/>
            <pc:sldMk cId="3326611681" sldId="300"/>
            <ac:spMk id="3" creationId="{97D1B43E-149A-464B-9AC1-79B7C0C0AC3A}"/>
          </ac:spMkLst>
        </pc:spChg>
        <pc:spChg chg="add mod">
          <ac:chgData name="Adrian Tear" userId="4d04490624ff6e14" providerId="LiveId" clId="{D5C6AB0F-9894-46A1-9965-5EC9419E1295}" dt="2019-09-02T16:29:37.626" v="4868" actId="27636"/>
          <ac:spMkLst>
            <pc:docMk/>
            <pc:sldMk cId="3326611681" sldId="300"/>
            <ac:spMk id="7" creationId="{681961F6-574B-4A80-842F-50C0124D40C0}"/>
          </ac:spMkLst>
        </pc:spChg>
        <pc:picChg chg="add del mod">
          <ac:chgData name="Adrian Tear" userId="4d04490624ff6e14" providerId="LiveId" clId="{D5C6AB0F-9894-46A1-9965-5EC9419E1295}" dt="2019-09-02T15:49:34.888" v="4138" actId="478"/>
          <ac:picMkLst>
            <pc:docMk/>
            <pc:sldMk cId="3326611681" sldId="300"/>
            <ac:picMk id="5" creationId="{C9C16C77-D302-48AE-9086-9429A1912352}"/>
          </ac:picMkLst>
        </pc:picChg>
      </pc:sldChg>
      <pc:sldChg chg="addSp delSp modSp add del ord">
        <pc:chgData name="Adrian Tear" userId="4d04490624ff6e14" providerId="LiveId" clId="{D5C6AB0F-9894-46A1-9965-5EC9419E1295}" dt="2019-09-02T14:25:28.044" v="3675" actId="2696"/>
        <pc:sldMkLst>
          <pc:docMk/>
          <pc:sldMk cId="1071496416" sldId="301"/>
        </pc:sldMkLst>
        <pc:spChg chg="mod">
          <ac:chgData name="Adrian Tear" userId="4d04490624ff6e14" providerId="LiveId" clId="{D5C6AB0F-9894-46A1-9965-5EC9419E1295}" dt="2019-09-02T14:16:47.106" v="3455" actId="26606"/>
          <ac:spMkLst>
            <pc:docMk/>
            <pc:sldMk cId="1071496416" sldId="301"/>
            <ac:spMk id="2" creationId="{A8640C22-FE06-4261-93B4-A028D0515374}"/>
          </ac:spMkLst>
        </pc:spChg>
        <pc:spChg chg="mod">
          <ac:chgData name="Adrian Tear" userId="4d04490624ff6e14" providerId="LiveId" clId="{D5C6AB0F-9894-46A1-9965-5EC9419E1295}" dt="2019-09-02T14:16:47.106" v="3455" actId="26606"/>
          <ac:spMkLst>
            <pc:docMk/>
            <pc:sldMk cId="1071496416" sldId="301"/>
            <ac:spMk id="4" creationId="{692E38CB-F9ED-4995-86EB-09691047CED9}"/>
          </ac:spMkLst>
        </pc:spChg>
        <pc:spChg chg="add del mod">
          <ac:chgData name="Adrian Tear" userId="4d04490624ff6e14" providerId="LiveId" clId="{D5C6AB0F-9894-46A1-9965-5EC9419E1295}" dt="2019-09-02T14:15:42.579" v="3451"/>
          <ac:spMkLst>
            <pc:docMk/>
            <pc:sldMk cId="1071496416" sldId="301"/>
            <ac:spMk id="5" creationId="{96B22FB3-FB7F-41E3-96C9-E5F2A33F6EEE}"/>
          </ac:spMkLst>
        </pc:spChg>
        <pc:spChg chg="add del mod">
          <ac:chgData name="Adrian Tear" userId="4d04490624ff6e14" providerId="LiveId" clId="{D5C6AB0F-9894-46A1-9965-5EC9419E1295}" dt="2019-09-02T14:17:01.229" v="3457"/>
          <ac:spMkLst>
            <pc:docMk/>
            <pc:sldMk cId="1071496416" sldId="301"/>
            <ac:spMk id="8" creationId="{44456362-9637-4F2D-A032-E7CAA21F569F}"/>
          </ac:spMkLst>
        </pc:spChg>
        <pc:spChg chg="add del">
          <ac:chgData name="Adrian Tear" userId="4d04490624ff6e14" providerId="LiveId" clId="{D5C6AB0F-9894-46A1-9965-5EC9419E1295}" dt="2019-09-02T14:16:47.106" v="3455" actId="26606"/>
          <ac:spMkLst>
            <pc:docMk/>
            <pc:sldMk cId="1071496416" sldId="301"/>
            <ac:spMk id="36" creationId="{416A0E3C-60E6-4F39-BC55-5F7C224E1F7C}"/>
          </ac:spMkLst>
        </pc:spChg>
        <pc:spChg chg="add del">
          <ac:chgData name="Adrian Tear" userId="4d04490624ff6e14" providerId="LiveId" clId="{D5C6AB0F-9894-46A1-9965-5EC9419E1295}" dt="2019-09-02T14:16:47.106" v="3455" actId="26606"/>
          <ac:spMkLst>
            <pc:docMk/>
            <pc:sldMk cId="1071496416" sldId="301"/>
            <ac:spMk id="40" creationId="{0AB6E427-3F73-4C06-A5D5-AE52C3883B50}"/>
          </ac:spMkLst>
        </pc:spChg>
        <pc:spChg chg="add del">
          <ac:chgData name="Adrian Tear" userId="4d04490624ff6e14" providerId="LiveId" clId="{D5C6AB0F-9894-46A1-9965-5EC9419E1295}" dt="2019-09-02T14:16:47.106" v="3455" actId="26606"/>
          <ac:spMkLst>
            <pc:docMk/>
            <pc:sldMk cId="1071496416" sldId="301"/>
            <ac:spMk id="42" creationId="{D8C9BDAA-0390-4B39-9B5C-BC95E5120DA4}"/>
          </ac:spMkLst>
        </pc:spChg>
        <pc:spChg chg="add del">
          <ac:chgData name="Adrian Tear" userId="4d04490624ff6e14" providerId="LiveId" clId="{D5C6AB0F-9894-46A1-9965-5EC9419E1295}" dt="2019-09-02T14:16:26.333" v="3453" actId="26606"/>
          <ac:spMkLst>
            <pc:docMk/>
            <pc:sldMk cId="1071496416" sldId="301"/>
            <ac:spMk id="49" creationId="{416A0E3C-60E6-4F39-BC55-5F7C224E1F7C}"/>
          </ac:spMkLst>
        </pc:spChg>
        <pc:spChg chg="add del">
          <ac:chgData name="Adrian Tear" userId="4d04490624ff6e14" providerId="LiveId" clId="{D5C6AB0F-9894-46A1-9965-5EC9419E1295}" dt="2019-09-02T14:16:26.333" v="3453" actId="26606"/>
          <ac:spMkLst>
            <pc:docMk/>
            <pc:sldMk cId="1071496416" sldId="301"/>
            <ac:spMk id="53" creationId="{0AB6E427-3F73-4C06-A5D5-AE52C3883B50}"/>
          </ac:spMkLst>
        </pc:spChg>
        <pc:spChg chg="add del">
          <ac:chgData name="Adrian Tear" userId="4d04490624ff6e14" providerId="LiveId" clId="{D5C6AB0F-9894-46A1-9965-5EC9419E1295}" dt="2019-09-02T14:16:26.333" v="3453" actId="26606"/>
          <ac:spMkLst>
            <pc:docMk/>
            <pc:sldMk cId="1071496416" sldId="301"/>
            <ac:spMk id="55" creationId="{D8C9BDAA-0390-4B39-9B5C-BC95E5120DA4}"/>
          </ac:spMkLst>
        </pc:spChg>
        <pc:spChg chg="add del">
          <ac:chgData name="Adrian Tear" userId="4d04490624ff6e14" providerId="LiveId" clId="{D5C6AB0F-9894-46A1-9965-5EC9419E1295}" dt="2019-09-02T14:16:47.106" v="3455" actId="26606"/>
          <ac:spMkLst>
            <pc:docMk/>
            <pc:sldMk cId="1071496416" sldId="301"/>
            <ac:spMk id="59" creationId="{416A0E3C-60E6-4F39-BC55-5F7C224E1F7C}"/>
          </ac:spMkLst>
        </pc:spChg>
        <pc:spChg chg="add del">
          <ac:chgData name="Adrian Tear" userId="4d04490624ff6e14" providerId="LiveId" clId="{D5C6AB0F-9894-46A1-9965-5EC9419E1295}" dt="2019-09-02T14:16:47.106" v="3455" actId="26606"/>
          <ac:spMkLst>
            <pc:docMk/>
            <pc:sldMk cId="1071496416" sldId="301"/>
            <ac:spMk id="61" creationId="{39B4056F-1959-4627-A683-77F6C0603FCD}"/>
          </ac:spMkLst>
        </pc:spChg>
        <pc:spChg chg="add del">
          <ac:chgData name="Adrian Tear" userId="4d04490624ff6e14" providerId="LiveId" clId="{D5C6AB0F-9894-46A1-9965-5EC9419E1295}" dt="2019-09-02T14:16:47.106" v="3455" actId="26606"/>
          <ac:spMkLst>
            <pc:docMk/>
            <pc:sldMk cId="1071496416" sldId="301"/>
            <ac:spMk id="62" creationId="{D8D7349B-C9FA-4FCE-A1FF-948F460A3A9A}"/>
          </ac:spMkLst>
        </pc:spChg>
        <pc:graphicFrameChg chg="add del mod modGraphic">
          <ac:chgData name="Adrian Tear" userId="4d04490624ff6e14" providerId="LiveId" clId="{D5C6AB0F-9894-46A1-9965-5EC9419E1295}" dt="2019-09-02T14:16:49.825" v="3456" actId="478"/>
          <ac:graphicFrameMkLst>
            <pc:docMk/>
            <pc:sldMk cId="1071496416" sldId="301"/>
            <ac:graphicFrameMk id="6" creationId="{EBB98430-B50A-47B7-9427-1543BD7C84D9}"/>
          </ac:graphicFrameMkLst>
        </pc:graphicFrameChg>
        <pc:graphicFrameChg chg="add mod modGraphic">
          <ac:chgData name="Adrian Tear" userId="4d04490624ff6e14" providerId="LiveId" clId="{D5C6AB0F-9894-46A1-9965-5EC9419E1295}" dt="2019-09-02T14:18:25.471" v="3478"/>
          <ac:graphicFrameMkLst>
            <pc:docMk/>
            <pc:sldMk cId="1071496416" sldId="301"/>
            <ac:graphicFrameMk id="10" creationId="{C700523C-A108-4F40-B3DE-EFF3C5814802}"/>
          </ac:graphicFrameMkLst>
        </pc:graphicFrameChg>
        <pc:picChg chg="del">
          <ac:chgData name="Adrian Tear" userId="4d04490624ff6e14" providerId="LiveId" clId="{D5C6AB0F-9894-46A1-9965-5EC9419E1295}" dt="2019-09-02T14:15:30.429" v="3450" actId="478"/>
          <ac:picMkLst>
            <pc:docMk/>
            <pc:sldMk cId="1071496416" sldId="301"/>
            <ac:picMk id="9" creationId="{8EB6425B-6A95-4706-AA7A-892647BFE48B}"/>
          </ac:picMkLst>
        </pc:picChg>
        <pc:cxnChg chg="add del">
          <ac:chgData name="Adrian Tear" userId="4d04490624ff6e14" providerId="LiveId" clId="{D5C6AB0F-9894-46A1-9965-5EC9419E1295}" dt="2019-09-02T14:16:47.106" v="3455" actId="26606"/>
          <ac:cxnSpMkLst>
            <pc:docMk/>
            <pc:sldMk cId="1071496416" sldId="301"/>
            <ac:cxnSpMk id="38" creationId="{C5025DAC-8B93-4160-B017-3A274A5828C0}"/>
          </ac:cxnSpMkLst>
        </pc:cxnChg>
        <pc:cxnChg chg="add del">
          <ac:chgData name="Adrian Tear" userId="4d04490624ff6e14" providerId="LiveId" clId="{D5C6AB0F-9894-46A1-9965-5EC9419E1295}" dt="2019-09-02T14:16:47.106" v="3455" actId="26606"/>
          <ac:cxnSpMkLst>
            <pc:docMk/>
            <pc:sldMk cId="1071496416" sldId="301"/>
            <ac:cxnSpMk id="44" creationId="{E04A321A-A039-4720-87B4-66A4210E0D57}"/>
          </ac:cxnSpMkLst>
        </pc:cxnChg>
        <pc:cxnChg chg="add del">
          <ac:chgData name="Adrian Tear" userId="4d04490624ff6e14" providerId="LiveId" clId="{D5C6AB0F-9894-46A1-9965-5EC9419E1295}" dt="2019-09-02T14:16:26.333" v="3453" actId="26606"/>
          <ac:cxnSpMkLst>
            <pc:docMk/>
            <pc:sldMk cId="1071496416" sldId="301"/>
            <ac:cxnSpMk id="51" creationId="{C5025DAC-8B93-4160-B017-3A274A5828C0}"/>
          </ac:cxnSpMkLst>
        </pc:cxnChg>
        <pc:cxnChg chg="add del">
          <ac:chgData name="Adrian Tear" userId="4d04490624ff6e14" providerId="LiveId" clId="{D5C6AB0F-9894-46A1-9965-5EC9419E1295}" dt="2019-09-02T14:16:26.333" v="3453" actId="26606"/>
          <ac:cxnSpMkLst>
            <pc:docMk/>
            <pc:sldMk cId="1071496416" sldId="301"/>
            <ac:cxnSpMk id="57" creationId="{E04A321A-A039-4720-87B4-66A4210E0D57}"/>
          </ac:cxnSpMkLst>
        </pc:cxnChg>
        <pc:cxnChg chg="add del">
          <ac:chgData name="Adrian Tear" userId="4d04490624ff6e14" providerId="LiveId" clId="{D5C6AB0F-9894-46A1-9965-5EC9419E1295}" dt="2019-09-02T14:16:47.106" v="3455" actId="26606"/>
          <ac:cxnSpMkLst>
            <pc:docMk/>
            <pc:sldMk cId="1071496416" sldId="301"/>
            <ac:cxnSpMk id="60" creationId="{C5025DAC-8B93-4160-B017-3A274A5828C0}"/>
          </ac:cxnSpMkLst>
        </pc:cxnChg>
        <pc:cxnChg chg="add del">
          <ac:chgData name="Adrian Tear" userId="4d04490624ff6e14" providerId="LiveId" clId="{D5C6AB0F-9894-46A1-9965-5EC9419E1295}" dt="2019-09-02T14:16:47.106" v="3455" actId="26606"/>
          <ac:cxnSpMkLst>
            <pc:docMk/>
            <pc:sldMk cId="1071496416" sldId="301"/>
            <ac:cxnSpMk id="63" creationId="{55646586-8E5D-4A2B-BDA9-01CE28AC89A1}"/>
          </ac:cxnSpMkLst>
        </pc:cxnChg>
      </pc:sldChg>
      <pc:sldChg chg="addSp delSp modSp add mod setBg">
        <pc:chgData name="Adrian Tear" userId="4d04490624ff6e14" providerId="LiveId" clId="{D5C6AB0F-9894-46A1-9965-5EC9419E1295}" dt="2019-09-02T18:21:20.971" v="5942" actId="26606"/>
        <pc:sldMkLst>
          <pc:docMk/>
          <pc:sldMk cId="3320757615" sldId="301"/>
        </pc:sldMkLst>
        <pc:spChg chg="mod">
          <ac:chgData name="Adrian Tear" userId="4d04490624ff6e14" providerId="LiveId" clId="{D5C6AB0F-9894-46A1-9965-5EC9419E1295}" dt="2019-09-02T18:21:20.971" v="5942" actId="26606"/>
          <ac:spMkLst>
            <pc:docMk/>
            <pc:sldMk cId="3320757615" sldId="301"/>
            <ac:spMk id="2" creationId="{60D8F14E-4816-4E52-AEED-90628D0D8910}"/>
          </ac:spMkLst>
        </pc:spChg>
        <pc:spChg chg="mod">
          <ac:chgData name="Adrian Tear" userId="4d04490624ff6e14" providerId="LiveId" clId="{D5C6AB0F-9894-46A1-9965-5EC9419E1295}" dt="2019-09-02T18:21:20.971" v="5942" actId="26606"/>
          <ac:spMkLst>
            <pc:docMk/>
            <pc:sldMk cId="3320757615" sldId="301"/>
            <ac:spMk id="3" creationId="{3BC0B164-5E8D-4274-92A7-14DA050EECF6}"/>
          </ac:spMkLst>
        </pc:spChg>
        <pc:spChg chg="add del">
          <ac:chgData name="Adrian Tear" userId="4d04490624ff6e14" providerId="LiveId" clId="{D5C6AB0F-9894-46A1-9965-5EC9419E1295}" dt="2019-09-02T15:20:04.656" v="3970" actId="26606"/>
          <ac:spMkLst>
            <pc:docMk/>
            <pc:sldMk cId="3320757615" sldId="301"/>
            <ac:spMk id="9" creationId="{0AB6E427-3F73-4C06-A5D5-AE52C3883B50}"/>
          </ac:spMkLst>
        </pc:spChg>
        <pc:spChg chg="add del">
          <ac:chgData name="Adrian Tear" userId="4d04490624ff6e14" providerId="LiveId" clId="{D5C6AB0F-9894-46A1-9965-5EC9419E1295}" dt="2019-09-02T15:20:04.656" v="3970" actId="26606"/>
          <ac:spMkLst>
            <pc:docMk/>
            <pc:sldMk cId="3320757615" sldId="301"/>
            <ac:spMk id="11" creationId="{D8C9BDAA-0390-4B39-9B5C-BC95E5120DA4}"/>
          </ac:spMkLst>
        </pc:spChg>
        <pc:spChg chg="add del">
          <ac:chgData name="Adrian Tear" userId="4d04490624ff6e14" providerId="LiveId" clId="{D5C6AB0F-9894-46A1-9965-5EC9419E1295}" dt="2019-09-02T18:21:20.971" v="5942" actId="26606"/>
          <ac:spMkLst>
            <pc:docMk/>
            <pc:sldMk cId="3320757615" sldId="301"/>
            <ac:spMk id="18" creationId="{0AB6E427-3F73-4C06-A5D5-AE52C3883B50}"/>
          </ac:spMkLst>
        </pc:spChg>
        <pc:spChg chg="add del">
          <ac:chgData name="Adrian Tear" userId="4d04490624ff6e14" providerId="LiveId" clId="{D5C6AB0F-9894-46A1-9965-5EC9419E1295}" dt="2019-09-02T18:21:20.971" v="5942" actId="26606"/>
          <ac:spMkLst>
            <pc:docMk/>
            <pc:sldMk cId="3320757615" sldId="301"/>
            <ac:spMk id="20" creationId="{D8C9BDAA-0390-4B39-9B5C-BC95E5120DA4}"/>
          </ac:spMkLst>
        </pc:spChg>
        <pc:spChg chg="add del">
          <ac:chgData name="Adrian Tear" userId="4d04490624ff6e14" providerId="LiveId" clId="{D5C6AB0F-9894-46A1-9965-5EC9419E1295}" dt="2019-09-02T18:21:20.971" v="5942" actId="26606"/>
          <ac:spMkLst>
            <pc:docMk/>
            <pc:sldMk cId="3320757615" sldId="301"/>
            <ac:spMk id="27" creationId="{39B4056F-1959-4627-A683-77F6C0603FCD}"/>
          </ac:spMkLst>
        </pc:spChg>
        <pc:spChg chg="add del">
          <ac:chgData name="Adrian Tear" userId="4d04490624ff6e14" providerId="LiveId" clId="{D5C6AB0F-9894-46A1-9965-5EC9419E1295}" dt="2019-09-02T18:21:20.971" v="5942" actId="26606"/>
          <ac:spMkLst>
            <pc:docMk/>
            <pc:sldMk cId="3320757615" sldId="301"/>
            <ac:spMk id="29" creationId="{D8D7349B-C9FA-4FCE-A1FF-948F460A3A9A}"/>
          </ac:spMkLst>
        </pc:spChg>
        <pc:graphicFrameChg chg="add del mod modGraphic">
          <ac:chgData name="Adrian Tear" userId="4d04490624ff6e14" providerId="LiveId" clId="{D5C6AB0F-9894-46A1-9965-5EC9419E1295}" dt="2019-09-02T15:19:52.106" v="3968" actId="478"/>
          <ac:graphicFrameMkLst>
            <pc:docMk/>
            <pc:sldMk cId="3320757615" sldId="301"/>
            <ac:graphicFrameMk id="4" creationId="{E060D1E1-B098-43DA-BB44-CB578ED1F8C9}"/>
          </ac:graphicFrameMkLst>
        </pc:graphicFrameChg>
        <pc:graphicFrameChg chg="add mod modGraphic">
          <ac:chgData name="Adrian Tear" userId="4d04490624ff6e14" providerId="LiveId" clId="{D5C6AB0F-9894-46A1-9965-5EC9419E1295}" dt="2019-09-02T18:21:20.971" v="5942" actId="26606"/>
          <ac:graphicFrameMkLst>
            <pc:docMk/>
            <pc:sldMk cId="3320757615" sldId="301"/>
            <ac:graphicFrameMk id="5" creationId="{011806F8-EE3E-4E43-8BBE-92DC683A5ECC}"/>
          </ac:graphicFrameMkLst>
        </pc:graphicFrameChg>
        <pc:cxnChg chg="add del">
          <ac:chgData name="Adrian Tear" userId="4d04490624ff6e14" providerId="LiveId" clId="{D5C6AB0F-9894-46A1-9965-5EC9419E1295}" dt="2019-09-02T15:20:04.656" v="3970" actId="26606"/>
          <ac:cxnSpMkLst>
            <pc:docMk/>
            <pc:sldMk cId="3320757615" sldId="301"/>
            <ac:cxnSpMk id="13" creationId="{E04A321A-A039-4720-87B4-66A4210E0D57}"/>
          </ac:cxnSpMkLst>
        </pc:cxnChg>
        <pc:cxnChg chg="add del">
          <ac:chgData name="Adrian Tear" userId="4d04490624ff6e14" providerId="LiveId" clId="{D5C6AB0F-9894-46A1-9965-5EC9419E1295}" dt="2019-09-02T18:21:20.971" v="5942" actId="26606"/>
          <ac:cxnSpMkLst>
            <pc:docMk/>
            <pc:sldMk cId="3320757615" sldId="301"/>
            <ac:cxnSpMk id="22" creationId="{E04A321A-A039-4720-87B4-66A4210E0D57}"/>
          </ac:cxnSpMkLst>
        </pc:cxnChg>
        <pc:cxnChg chg="add del">
          <ac:chgData name="Adrian Tear" userId="4d04490624ff6e14" providerId="LiveId" clId="{D5C6AB0F-9894-46A1-9965-5EC9419E1295}" dt="2019-09-02T18:21:20.971" v="5942" actId="26606"/>
          <ac:cxnSpMkLst>
            <pc:docMk/>
            <pc:sldMk cId="3320757615" sldId="301"/>
            <ac:cxnSpMk id="31" creationId="{55646586-8E5D-4A2B-BDA9-01CE28AC89A1}"/>
          </ac:cxnSpMkLst>
        </pc:cxnChg>
      </pc:sldChg>
      <pc:sldChg chg="addSp delSp modSp add del ord">
        <pc:chgData name="Adrian Tear" userId="4d04490624ff6e14" providerId="LiveId" clId="{D5C6AB0F-9894-46A1-9965-5EC9419E1295}" dt="2019-09-02T14:46:08.209" v="3751" actId="2696"/>
        <pc:sldMkLst>
          <pc:docMk/>
          <pc:sldMk cId="1670408298" sldId="302"/>
        </pc:sldMkLst>
        <pc:spChg chg="add mod">
          <ac:chgData name="Adrian Tear" userId="4d04490624ff6e14" providerId="LiveId" clId="{D5C6AB0F-9894-46A1-9965-5EC9419E1295}" dt="2019-09-02T14:45:39.280" v="3750" actId="478"/>
          <ac:spMkLst>
            <pc:docMk/>
            <pc:sldMk cId="1670408298" sldId="302"/>
            <ac:spMk id="6" creationId="{C1466890-278E-4249-B2A6-25B5B0D6CD68}"/>
          </ac:spMkLst>
        </pc:spChg>
        <pc:graphicFrameChg chg="del">
          <ac:chgData name="Adrian Tear" userId="4d04490624ff6e14" providerId="LiveId" clId="{D5C6AB0F-9894-46A1-9965-5EC9419E1295}" dt="2019-09-02T14:45:39.280" v="3750" actId="478"/>
          <ac:graphicFrameMkLst>
            <pc:docMk/>
            <pc:sldMk cId="1670408298" sldId="302"/>
            <ac:graphicFrameMk id="5" creationId="{557DCB90-32CA-4E25-B644-DD6E3191F2CD}"/>
          </ac:graphicFrameMkLst>
        </pc:graphicFrameChg>
        <pc:picChg chg="add">
          <ac:chgData name="Adrian Tear" userId="4d04490624ff6e14" providerId="LiveId" clId="{D5C6AB0F-9894-46A1-9965-5EC9419E1295}" dt="2019-09-02T14:45:36.109" v="3749"/>
          <ac:picMkLst>
            <pc:docMk/>
            <pc:sldMk cId="1670408298" sldId="302"/>
            <ac:picMk id="11" creationId="{3353D863-648C-4427-A357-A748A8F42838}"/>
          </ac:picMkLst>
        </pc:picChg>
      </pc:sldChg>
      <pc:sldChg chg="addSp delSp modSp add ord">
        <pc:chgData name="Adrian Tear" userId="4d04490624ff6e14" providerId="LiveId" clId="{D5C6AB0F-9894-46A1-9965-5EC9419E1295}" dt="2019-09-02T15:12:35.407" v="3924" actId="1076"/>
        <pc:sldMkLst>
          <pc:docMk/>
          <pc:sldMk cId="2277290249" sldId="302"/>
        </pc:sldMkLst>
        <pc:spChg chg="mod">
          <ac:chgData name="Adrian Tear" userId="4d04490624ff6e14" providerId="LiveId" clId="{D5C6AB0F-9894-46A1-9965-5EC9419E1295}" dt="2019-09-02T14:47:08.198" v="3759"/>
          <ac:spMkLst>
            <pc:docMk/>
            <pc:sldMk cId="2277290249" sldId="302"/>
            <ac:spMk id="2" creationId="{A8640C22-FE06-4261-93B4-A028D0515374}"/>
          </ac:spMkLst>
        </pc:spChg>
        <pc:spChg chg="mod">
          <ac:chgData name="Adrian Tear" userId="4d04490624ff6e14" providerId="LiveId" clId="{D5C6AB0F-9894-46A1-9965-5EC9419E1295}" dt="2019-09-02T14:47:18.428" v="3761" actId="27636"/>
          <ac:spMkLst>
            <pc:docMk/>
            <pc:sldMk cId="2277290249" sldId="302"/>
            <ac:spMk id="4" creationId="{692E38CB-F9ED-4995-86EB-09691047CED9}"/>
          </ac:spMkLst>
        </pc:spChg>
        <pc:spChg chg="add del mod">
          <ac:chgData name="Adrian Tear" userId="4d04490624ff6e14" providerId="LiveId" clId="{D5C6AB0F-9894-46A1-9965-5EC9419E1295}" dt="2019-09-02T14:46:50.685" v="3756" actId="931"/>
          <ac:spMkLst>
            <pc:docMk/>
            <pc:sldMk cId="2277290249" sldId="302"/>
            <ac:spMk id="6" creationId="{05584055-56B8-44F4-8334-02F44F352583}"/>
          </ac:spMkLst>
        </pc:spChg>
        <pc:graphicFrameChg chg="del">
          <ac:chgData name="Adrian Tear" userId="4d04490624ff6e14" providerId="LiveId" clId="{D5C6AB0F-9894-46A1-9965-5EC9419E1295}" dt="2019-09-02T14:46:22.533" v="3755" actId="478"/>
          <ac:graphicFrameMkLst>
            <pc:docMk/>
            <pc:sldMk cId="2277290249" sldId="302"/>
            <ac:graphicFrameMk id="5" creationId="{557DCB90-32CA-4E25-B644-DD6E3191F2CD}"/>
          </ac:graphicFrameMkLst>
        </pc:graphicFrameChg>
        <pc:picChg chg="add mod">
          <ac:chgData name="Adrian Tear" userId="4d04490624ff6e14" providerId="LiveId" clId="{D5C6AB0F-9894-46A1-9965-5EC9419E1295}" dt="2019-09-02T15:12:35.407" v="3924" actId="1076"/>
          <ac:picMkLst>
            <pc:docMk/>
            <pc:sldMk cId="2277290249" sldId="302"/>
            <ac:picMk id="8" creationId="{3AB80626-6DD4-4738-85F7-FFA8064A4349}"/>
          </ac:picMkLst>
        </pc:picChg>
      </pc:sldChg>
      <pc:sldChg chg="modSp add ord">
        <pc:chgData name="Adrian Tear" userId="4d04490624ff6e14" providerId="LiveId" clId="{D5C6AB0F-9894-46A1-9965-5EC9419E1295}" dt="2019-09-02T15:35:56.177" v="4034"/>
        <pc:sldMkLst>
          <pc:docMk/>
          <pc:sldMk cId="4199867955" sldId="303"/>
        </pc:sldMkLst>
        <pc:spChg chg="mod">
          <ac:chgData name="Adrian Tear" userId="4d04490624ff6e14" providerId="LiveId" clId="{D5C6AB0F-9894-46A1-9965-5EC9419E1295}" dt="2019-09-02T15:25:24.525" v="4022" actId="27636"/>
          <ac:spMkLst>
            <pc:docMk/>
            <pc:sldMk cId="4199867955" sldId="303"/>
            <ac:spMk id="2" creationId="{A8640C22-FE06-4261-93B4-A028D0515374}"/>
          </ac:spMkLst>
        </pc:spChg>
        <pc:spChg chg="mod">
          <ac:chgData name="Adrian Tear" userId="4d04490624ff6e14" providerId="LiveId" clId="{D5C6AB0F-9894-46A1-9965-5EC9419E1295}" dt="2019-09-02T15:35:56.177" v="4034"/>
          <ac:spMkLst>
            <pc:docMk/>
            <pc:sldMk cId="4199867955" sldId="303"/>
            <ac:spMk id="4" creationId="{692E38CB-F9ED-4995-86EB-09691047CED9}"/>
          </ac:spMkLst>
        </pc:spChg>
        <pc:picChg chg="mod">
          <ac:chgData name="Adrian Tear" userId="4d04490624ff6e14" providerId="LiveId" clId="{D5C6AB0F-9894-46A1-9965-5EC9419E1295}" dt="2019-09-02T15:26:57.433" v="4032" actId="1076"/>
          <ac:picMkLst>
            <pc:docMk/>
            <pc:sldMk cId="4199867955" sldId="303"/>
            <ac:picMk id="15" creationId="{D161B847-FE27-48F7-B6F3-E5811B8F35C8}"/>
          </ac:picMkLst>
        </pc:picChg>
      </pc:sldChg>
      <pc:sldChg chg="modSp add">
        <pc:chgData name="Adrian Tear" userId="4d04490624ff6e14" providerId="LiveId" clId="{D5C6AB0F-9894-46A1-9965-5EC9419E1295}" dt="2019-09-02T15:36:00.923" v="4035"/>
        <pc:sldMkLst>
          <pc:docMk/>
          <pc:sldMk cId="269981024" sldId="304"/>
        </pc:sldMkLst>
        <pc:spChg chg="mod">
          <ac:chgData name="Adrian Tear" userId="4d04490624ff6e14" providerId="LiveId" clId="{D5C6AB0F-9894-46A1-9965-5EC9419E1295}" dt="2019-09-02T15:27:24.648" v="4033" actId="20577"/>
          <ac:spMkLst>
            <pc:docMk/>
            <pc:sldMk cId="269981024" sldId="304"/>
            <ac:spMk id="2" creationId="{A8640C22-FE06-4261-93B4-A028D0515374}"/>
          </ac:spMkLst>
        </pc:spChg>
        <pc:spChg chg="mod">
          <ac:chgData name="Adrian Tear" userId="4d04490624ff6e14" providerId="LiveId" clId="{D5C6AB0F-9894-46A1-9965-5EC9419E1295}" dt="2019-09-02T15:36:00.923" v="4035"/>
          <ac:spMkLst>
            <pc:docMk/>
            <pc:sldMk cId="269981024" sldId="304"/>
            <ac:spMk id="4" creationId="{692E38CB-F9ED-4995-86EB-09691047CED9}"/>
          </ac:spMkLst>
        </pc:spChg>
        <pc:picChg chg="mod">
          <ac:chgData name="Adrian Tear" userId="4d04490624ff6e14" providerId="LiveId" clId="{D5C6AB0F-9894-46A1-9965-5EC9419E1295}" dt="2019-09-02T15:26:37.512" v="4029" actId="1076"/>
          <ac:picMkLst>
            <pc:docMk/>
            <pc:sldMk cId="269981024" sldId="304"/>
            <ac:picMk id="15" creationId="{D161B847-FE27-48F7-B6F3-E5811B8F35C8}"/>
          </ac:picMkLst>
        </pc:picChg>
      </pc:sldChg>
      <pc:sldChg chg="addSp delSp modSp add ord">
        <pc:chgData name="Adrian Tear" userId="4d04490624ff6e14" providerId="LiveId" clId="{D5C6AB0F-9894-46A1-9965-5EC9419E1295}" dt="2019-09-02T15:53:09.703" v="4169" actId="14100"/>
        <pc:sldMkLst>
          <pc:docMk/>
          <pc:sldMk cId="3085497636" sldId="305"/>
        </pc:sldMkLst>
        <pc:spChg chg="mod">
          <ac:chgData name="Adrian Tear" userId="4d04490624ff6e14" providerId="LiveId" clId="{D5C6AB0F-9894-46A1-9965-5EC9419E1295}" dt="2019-09-02T15:41:40.933" v="4091" actId="20577"/>
          <ac:spMkLst>
            <pc:docMk/>
            <pc:sldMk cId="3085497636" sldId="305"/>
            <ac:spMk id="2" creationId="{A8640C22-FE06-4261-93B4-A028D0515374}"/>
          </ac:spMkLst>
        </pc:spChg>
        <pc:spChg chg="mod">
          <ac:chgData name="Adrian Tear" userId="4d04490624ff6e14" providerId="LiveId" clId="{D5C6AB0F-9894-46A1-9965-5EC9419E1295}" dt="2019-09-02T15:41:10.159" v="4075"/>
          <ac:spMkLst>
            <pc:docMk/>
            <pc:sldMk cId="3085497636" sldId="305"/>
            <ac:spMk id="4" creationId="{692E38CB-F9ED-4995-86EB-09691047CED9}"/>
          </ac:spMkLst>
        </pc:spChg>
        <pc:spChg chg="add del mod">
          <ac:chgData name="Adrian Tear" userId="4d04490624ff6e14" providerId="LiveId" clId="{D5C6AB0F-9894-46A1-9965-5EC9419E1295}" dt="2019-09-02T15:40:28.589" v="4073"/>
          <ac:spMkLst>
            <pc:docMk/>
            <pc:sldMk cId="3085497636" sldId="305"/>
            <ac:spMk id="5" creationId="{07C5AD05-EE30-4184-B360-0A233C52E233}"/>
          </ac:spMkLst>
        </pc:spChg>
        <pc:spChg chg="del">
          <ac:chgData name="Adrian Tear" userId="4d04490624ff6e14" providerId="LiveId" clId="{D5C6AB0F-9894-46A1-9965-5EC9419E1295}" dt="2019-09-02T15:40:38.043" v="4074" actId="26606"/>
          <ac:spMkLst>
            <pc:docMk/>
            <pc:sldMk cId="3085497636" sldId="305"/>
            <ac:spMk id="10" creationId="{416A0E3C-60E6-4F39-BC55-5F7C224E1F7C}"/>
          </ac:spMkLst>
        </pc:spChg>
        <pc:spChg chg="del">
          <ac:chgData name="Adrian Tear" userId="4d04490624ff6e14" providerId="LiveId" clId="{D5C6AB0F-9894-46A1-9965-5EC9419E1295}" dt="2019-09-02T15:40:38.043" v="4074" actId="26606"/>
          <ac:spMkLst>
            <pc:docMk/>
            <pc:sldMk cId="3085497636" sldId="305"/>
            <ac:spMk id="14" creationId="{0AB6E427-3F73-4C06-A5D5-AE52C3883B50}"/>
          </ac:spMkLst>
        </pc:spChg>
        <pc:spChg chg="del">
          <ac:chgData name="Adrian Tear" userId="4d04490624ff6e14" providerId="LiveId" clId="{D5C6AB0F-9894-46A1-9965-5EC9419E1295}" dt="2019-09-02T15:40:38.043" v="4074" actId="26606"/>
          <ac:spMkLst>
            <pc:docMk/>
            <pc:sldMk cId="3085497636" sldId="305"/>
            <ac:spMk id="16" creationId="{D8C9BDAA-0390-4B39-9B5C-BC95E5120DA4}"/>
          </ac:spMkLst>
        </pc:spChg>
        <pc:spChg chg="add">
          <ac:chgData name="Adrian Tear" userId="4d04490624ff6e14" providerId="LiveId" clId="{D5C6AB0F-9894-46A1-9965-5EC9419E1295}" dt="2019-09-02T15:40:38.043" v="4074" actId="26606"/>
          <ac:spMkLst>
            <pc:docMk/>
            <pc:sldMk cId="3085497636" sldId="305"/>
            <ac:spMk id="23" creationId="{416A0E3C-60E6-4F39-BC55-5F7C224E1F7C}"/>
          </ac:spMkLst>
        </pc:spChg>
        <pc:spChg chg="add">
          <ac:chgData name="Adrian Tear" userId="4d04490624ff6e14" providerId="LiveId" clId="{D5C6AB0F-9894-46A1-9965-5EC9419E1295}" dt="2019-09-02T15:40:38.043" v="4074" actId="26606"/>
          <ac:spMkLst>
            <pc:docMk/>
            <pc:sldMk cId="3085497636" sldId="305"/>
            <ac:spMk id="27" creationId="{0AB6E427-3F73-4C06-A5D5-AE52C3883B50}"/>
          </ac:spMkLst>
        </pc:spChg>
        <pc:spChg chg="add">
          <ac:chgData name="Adrian Tear" userId="4d04490624ff6e14" providerId="LiveId" clId="{D5C6AB0F-9894-46A1-9965-5EC9419E1295}" dt="2019-09-02T15:40:38.043" v="4074" actId="26606"/>
          <ac:spMkLst>
            <pc:docMk/>
            <pc:sldMk cId="3085497636" sldId="305"/>
            <ac:spMk id="29" creationId="{D8C9BDAA-0390-4B39-9B5C-BC95E5120DA4}"/>
          </ac:spMkLst>
        </pc:spChg>
        <pc:graphicFrameChg chg="add mod modGraphic">
          <ac:chgData name="Adrian Tear" userId="4d04490624ff6e14" providerId="LiveId" clId="{D5C6AB0F-9894-46A1-9965-5EC9419E1295}" dt="2019-09-02T15:53:09.703" v="4169" actId="14100"/>
          <ac:graphicFrameMkLst>
            <pc:docMk/>
            <pc:sldMk cId="3085497636" sldId="305"/>
            <ac:graphicFrameMk id="6" creationId="{8CDCBF51-9912-4D7B-A2F2-C71025E089DB}"/>
          </ac:graphicFrameMkLst>
        </pc:graphicFrameChg>
        <pc:picChg chg="del">
          <ac:chgData name="Adrian Tear" userId="4d04490624ff6e14" providerId="LiveId" clId="{D5C6AB0F-9894-46A1-9965-5EC9419E1295}" dt="2019-09-02T15:40:24.480" v="4072" actId="478"/>
          <ac:picMkLst>
            <pc:docMk/>
            <pc:sldMk cId="3085497636" sldId="305"/>
            <ac:picMk id="15" creationId="{D161B847-FE27-48F7-B6F3-E5811B8F35C8}"/>
          </ac:picMkLst>
        </pc:picChg>
        <pc:cxnChg chg="del">
          <ac:chgData name="Adrian Tear" userId="4d04490624ff6e14" providerId="LiveId" clId="{D5C6AB0F-9894-46A1-9965-5EC9419E1295}" dt="2019-09-02T15:40:38.043" v="4074" actId="26606"/>
          <ac:cxnSpMkLst>
            <pc:docMk/>
            <pc:sldMk cId="3085497636" sldId="305"/>
            <ac:cxnSpMk id="12" creationId="{C5025DAC-8B93-4160-B017-3A274A5828C0}"/>
          </ac:cxnSpMkLst>
        </pc:cxnChg>
        <pc:cxnChg chg="del">
          <ac:chgData name="Adrian Tear" userId="4d04490624ff6e14" providerId="LiveId" clId="{D5C6AB0F-9894-46A1-9965-5EC9419E1295}" dt="2019-09-02T15:40:38.043" v="4074" actId="26606"/>
          <ac:cxnSpMkLst>
            <pc:docMk/>
            <pc:sldMk cId="3085497636" sldId="305"/>
            <ac:cxnSpMk id="18" creationId="{E04A321A-A039-4720-87B4-66A4210E0D57}"/>
          </ac:cxnSpMkLst>
        </pc:cxnChg>
        <pc:cxnChg chg="add">
          <ac:chgData name="Adrian Tear" userId="4d04490624ff6e14" providerId="LiveId" clId="{D5C6AB0F-9894-46A1-9965-5EC9419E1295}" dt="2019-09-02T15:40:38.043" v="4074" actId="26606"/>
          <ac:cxnSpMkLst>
            <pc:docMk/>
            <pc:sldMk cId="3085497636" sldId="305"/>
            <ac:cxnSpMk id="25" creationId="{C5025DAC-8B93-4160-B017-3A274A5828C0}"/>
          </ac:cxnSpMkLst>
        </pc:cxnChg>
        <pc:cxnChg chg="add">
          <ac:chgData name="Adrian Tear" userId="4d04490624ff6e14" providerId="LiveId" clId="{D5C6AB0F-9894-46A1-9965-5EC9419E1295}" dt="2019-09-02T15:40:38.043" v="4074" actId="26606"/>
          <ac:cxnSpMkLst>
            <pc:docMk/>
            <pc:sldMk cId="3085497636" sldId="305"/>
            <ac:cxnSpMk id="31" creationId="{E04A321A-A039-4720-87B4-66A4210E0D57}"/>
          </ac:cxnSpMkLst>
        </pc:cxnChg>
      </pc:sldChg>
      <pc:sldChg chg="addSp delSp modSp add del">
        <pc:chgData name="Adrian Tear" userId="4d04490624ff6e14" providerId="LiveId" clId="{D5C6AB0F-9894-46A1-9965-5EC9419E1295}" dt="2019-09-02T15:47:57.153" v="4132" actId="2696"/>
        <pc:sldMkLst>
          <pc:docMk/>
          <pc:sldMk cId="1660348875" sldId="306"/>
        </pc:sldMkLst>
        <pc:spChg chg="mod">
          <ac:chgData name="Adrian Tear" userId="4d04490624ff6e14" providerId="LiveId" clId="{D5C6AB0F-9894-46A1-9965-5EC9419E1295}" dt="2019-09-02T15:43:33.442" v="4107" actId="26606"/>
          <ac:spMkLst>
            <pc:docMk/>
            <pc:sldMk cId="1660348875" sldId="306"/>
            <ac:spMk id="2" creationId="{A8640C22-FE06-4261-93B4-A028D0515374}"/>
          </ac:spMkLst>
        </pc:spChg>
        <pc:spChg chg="mod">
          <ac:chgData name="Adrian Tear" userId="4d04490624ff6e14" providerId="LiveId" clId="{D5C6AB0F-9894-46A1-9965-5EC9419E1295}" dt="2019-09-02T15:43:33.442" v="4107" actId="26606"/>
          <ac:spMkLst>
            <pc:docMk/>
            <pc:sldMk cId="1660348875" sldId="306"/>
            <ac:spMk id="4" creationId="{692E38CB-F9ED-4995-86EB-09691047CED9}"/>
          </ac:spMkLst>
        </pc:spChg>
        <pc:spChg chg="add del mod">
          <ac:chgData name="Adrian Tear" userId="4d04490624ff6e14" providerId="LiveId" clId="{D5C6AB0F-9894-46A1-9965-5EC9419E1295}" dt="2019-09-02T15:42:34.357" v="4102"/>
          <ac:spMkLst>
            <pc:docMk/>
            <pc:sldMk cId="1660348875" sldId="306"/>
            <ac:spMk id="5" creationId="{F3E0EB94-ED25-4C7B-A448-42E4A2F7761B}"/>
          </ac:spMkLst>
        </pc:spChg>
        <pc:spChg chg="add del mod">
          <ac:chgData name="Adrian Tear" userId="4d04490624ff6e14" providerId="LiveId" clId="{D5C6AB0F-9894-46A1-9965-5EC9419E1295}" dt="2019-09-02T15:42:52.612" v="4104"/>
          <ac:spMkLst>
            <pc:docMk/>
            <pc:sldMk cId="1660348875" sldId="306"/>
            <ac:spMk id="9" creationId="{C0EA433E-280A-492B-856C-1058A5FA1AA7}"/>
          </ac:spMkLst>
        </pc:spChg>
        <pc:spChg chg="add del">
          <ac:chgData name="Adrian Tear" userId="4d04490624ff6e14" providerId="LiveId" clId="{D5C6AB0F-9894-46A1-9965-5EC9419E1295}" dt="2019-09-02T15:43:33.442" v="4107" actId="26606"/>
          <ac:spMkLst>
            <pc:docMk/>
            <pc:sldMk cId="1660348875" sldId="306"/>
            <ac:spMk id="23" creationId="{416A0E3C-60E6-4F39-BC55-5F7C224E1F7C}"/>
          </ac:spMkLst>
        </pc:spChg>
        <pc:spChg chg="add del">
          <ac:chgData name="Adrian Tear" userId="4d04490624ff6e14" providerId="LiveId" clId="{D5C6AB0F-9894-46A1-9965-5EC9419E1295}" dt="2019-09-02T15:43:33.442" v="4107" actId="26606"/>
          <ac:spMkLst>
            <pc:docMk/>
            <pc:sldMk cId="1660348875" sldId="306"/>
            <ac:spMk id="27" creationId="{0AB6E427-3F73-4C06-A5D5-AE52C3883B50}"/>
          </ac:spMkLst>
        </pc:spChg>
        <pc:spChg chg="add del">
          <ac:chgData name="Adrian Tear" userId="4d04490624ff6e14" providerId="LiveId" clId="{D5C6AB0F-9894-46A1-9965-5EC9419E1295}" dt="2019-09-02T15:43:33.442" v="4107" actId="26606"/>
          <ac:spMkLst>
            <pc:docMk/>
            <pc:sldMk cId="1660348875" sldId="306"/>
            <ac:spMk id="29" creationId="{D8C9BDAA-0390-4B39-9B5C-BC95E5120DA4}"/>
          </ac:spMkLst>
        </pc:spChg>
        <pc:spChg chg="add del">
          <ac:chgData name="Adrian Tear" userId="4d04490624ff6e14" providerId="LiveId" clId="{D5C6AB0F-9894-46A1-9965-5EC9419E1295}" dt="2019-09-02T15:43:32.621" v="4106" actId="26606"/>
          <ac:spMkLst>
            <pc:docMk/>
            <pc:sldMk cId="1660348875" sldId="306"/>
            <ac:spMk id="36" creationId="{416A0E3C-60E6-4F39-BC55-5F7C224E1F7C}"/>
          </ac:spMkLst>
        </pc:spChg>
        <pc:spChg chg="add del">
          <ac:chgData name="Adrian Tear" userId="4d04490624ff6e14" providerId="LiveId" clId="{D5C6AB0F-9894-46A1-9965-5EC9419E1295}" dt="2019-09-02T15:43:32.621" v="4106" actId="26606"/>
          <ac:spMkLst>
            <pc:docMk/>
            <pc:sldMk cId="1660348875" sldId="306"/>
            <ac:spMk id="40" creationId="{0AB6E427-3F73-4C06-A5D5-AE52C3883B50}"/>
          </ac:spMkLst>
        </pc:spChg>
        <pc:spChg chg="add del">
          <ac:chgData name="Adrian Tear" userId="4d04490624ff6e14" providerId="LiveId" clId="{D5C6AB0F-9894-46A1-9965-5EC9419E1295}" dt="2019-09-02T15:43:32.621" v="4106" actId="26606"/>
          <ac:spMkLst>
            <pc:docMk/>
            <pc:sldMk cId="1660348875" sldId="306"/>
            <ac:spMk id="42" creationId="{D8C9BDAA-0390-4B39-9B5C-BC95E5120DA4}"/>
          </ac:spMkLst>
        </pc:spChg>
        <pc:spChg chg="add">
          <ac:chgData name="Adrian Tear" userId="4d04490624ff6e14" providerId="LiveId" clId="{D5C6AB0F-9894-46A1-9965-5EC9419E1295}" dt="2019-09-02T15:43:33.442" v="4107" actId="26606"/>
          <ac:spMkLst>
            <pc:docMk/>
            <pc:sldMk cId="1660348875" sldId="306"/>
            <ac:spMk id="46" creationId="{416A0E3C-60E6-4F39-BC55-5F7C224E1F7C}"/>
          </ac:spMkLst>
        </pc:spChg>
        <pc:spChg chg="add">
          <ac:chgData name="Adrian Tear" userId="4d04490624ff6e14" providerId="LiveId" clId="{D5C6AB0F-9894-46A1-9965-5EC9419E1295}" dt="2019-09-02T15:43:33.442" v="4107" actId="26606"/>
          <ac:spMkLst>
            <pc:docMk/>
            <pc:sldMk cId="1660348875" sldId="306"/>
            <ac:spMk id="48" creationId="{F64BBAA4-C62B-4146-B49F-FE4CC4655EE0}"/>
          </ac:spMkLst>
        </pc:spChg>
        <pc:spChg chg="add">
          <ac:chgData name="Adrian Tear" userId="4d04490624ff6e14" providerId="LiveId" clId="{D5C6AB0F-9894-46A1-9965-5EC9419E1295}" dt="2019-09-02T15:43:33.442" v="4107" actId="26606"/>
          <ac:spMkLst>
            <pc:docMk/>
            <pc:sldMk cId="1660348875" sldId="306"/>
            <ac:spMk id="50" creationId="{75CF30C0-9394-4459-976E-2AA223FB125F}"/>
          </ac:spMkLst>
        </pc:spChg>
        <pc:graphicFrameChg chg="del">
          <ac:chgData name="Adrian Tear" userId="4d04490624ff6e14" providerId="LiveId" clId="{D5C6AB0F-9894-46A1-9965-5EC9419E1295}" dt="2019-09-02T15:42:31.238" v="4101" actId="478"/>
          <ac:graphicFrameMkLst>
            <pc:docMk/>
            <pc:sldMk cId="1660348875" sldId="306"/>
            <ac:graphicFrameMk id="6" creationId="{8CDCBF51-9912-4D7B-A2F2-C71025E089DB}"/>
          </ac:graphicFrameMkLst>
        </pc:graphicFrameChg>
        <pc:graphicFrameChg chg="add del mod">
          <ac:chgData name="Adrian Tear" userId="4d04490624ff6e14" providerId="LiveId" clId="{D5C6AB0F-9894-46A1-9965-5EC9419E1295}" dt="2019-09-02T15:42:47.336" v="4103" actId="478"/>
          <ac:graphicFrameMkLst>
            <pc:docMk/>
            <pc:sldMk cId="1660348875" sldId="306"/>
            <ac:graphicFrameMk id="7" creationId="{39D8FD95-B996-404B-AA94-DFC0486340B8}"/>
          </ac:graphicFrameMkLst>
        </pc:graphicFrameChg>
        <pc:graphicFrameChg chg="add mod modGraphic">
          <ac:chgData name="Adrian Tear" userId="4d04490624ff6e14" providerId="LiveId" clId="{D5C6AB0F-9894-46A1-9965-5EC9419E1295}" dt="2019-09-02T15:43:33.442" v="4107" actId="26606"/>
          <ac:graphicFrameMkLst>
            <pc:docMk/>
            <pc:sldMk cId="1660348875" sldId="306"/>
            <ac:graphicFrameMk id="10" creationId="{E5F83B17-55F2-4B7B-A94B-97D9A0911604}"/>
          </ac:graphicFrameMkLst>
        </pc:graphicFrameChg>
        <pc:cxnChg chg="add del">
          <ac:chgData name="Adrian Tear" userId="4d04490624ff6e14" providerId="LiveId" clId="{D5C6AB0F-9894-46A1-9965-5EC9419E1295}" dt="2019-09-02T15:43:33.442" v="4107" actId="26606"/>
          <ac:cxnSpMkLst>
            <pc:docMk/>
            <pc:sldMk cId="1660348875" sldId="306"/>
            <ac:cxnSpMk id="25" creationId="{C5025DAC-8B93-4160-B017-3A274A5828C0}"/>
          </ac:cxnSpMkLst>
        </pc:cxnChg>
        <pc:cxnChg chg="add del">
          <ac:chgData name="Adrian Tear" userId="4d04490624ff6e14" providerId="LiveId" clId="{D5C6AB0F-9894-46A1-9965-5EC9419E1295}" dt="2019-09-02T15:43:33.442" v="4107" actId="26606"/>
          <ac:cxnSpMkLst>
            <pc:docMk/>
            <pc:sldMk cId="1660348875" sldId="306"/>
            <ac:cxnSpMk id="31" creationId="{E04A321A-A039-4720-87B4-66A4210E0D57}"/>
          </ac:cxnSpMkLst>
        </pc:cxnChg>
        <pc:cxnChg chg="add del">
          <ac:chgData name="Adrian Tear" userId="4d04490624ff6e14" providerId="LiveId" clId="{D5C6AB0F-9894-46A1-9965-5EC9419E1295}" dt="2019-09-02T15:43:32.621" v="4106" actId="26606"/>
          <ac:cxnSpMkLst>
            <pc:docMk/>
            <pc:sldMk cId="1660348875" sldId="306"/>
            <ac:cxnSpMk id="38" creationId="{C5025DAC-8B93-4160-B017-3A274A5828C0}"/>
          </ac:cxnSpMkLst>
        </pc:cxnChg>
        <pc:cxnChg chg="add del">
          <ac:chgData name="Adrian Tear" userId="4d04490624ff6e14" providerId="LiveId" clId="{D5C6AB0F-9894-46A1-9965-5EC9419E1295}" dt="2019-09-02T15:43:32.621" v="4106" actId="26606"/>
          <ac:cxnSpMkLst>
            <pc:docMk/>
            <pc:sldMk cId="1660348875" sldId="306"/>
            <ac:cxnSpMk id="44" creationId="{E04A321A-A039-4720-87B4-66A4210E0D57}"/>
          </ac:cxnSpMkLst>
        </pc:cxnChg>
        <pc:cxnChg chg="add">
          <ac:chgData name="Adrian Tear" userId="4d04490624ff6e14" providerId="LiveId" clId="{D5C6AB0F-9894-46A1-9965-5EC9419E1295}" dt="2019-09-02T15:43:33.442" v="4107" actId="26606"/>
          <ac:cxnSpMkLst>
            <pc:docMk/>
            <pc:sldMk cId="1660348875" sldId="306"/>
            <ac:cxnSpMk id="47" creationId="{C5025DAC-8B93-4160-B017-3A274A5828C0}"/>
          </ac:cxnSpMkLst>
        </pc:cxnChg>
        <pc:cxnChg chg="add">
          <ac:chgData name="Adrian Tear" userId="4d04490624ff6e14" providerId="LiveId" clId="{D5C6AB0F-9894-46A1-9965-5EC9419E1295}" dt="2019-09-02T15:43:33.442" v="4107" actId="26606"/>
          <ac:cxnSpMkLst>
            <pc:docMk/>
            <pc:sldMk cId="1660348875" sldId="306"/>
            <ac:cxnSpMk id="49" creationId="{EEB57AA8-F021-480C-A9E2-F89913313611}"/>
          </ac:cxnSpMkLst>
        </pc:cxnChg>
      </pc:sldChg>
      <pc:sldChg chg="addSp delSp modSp add">
        <pc:chgData name="Adrian Tear" userId="4d04490624ff6e14" providerId="LiveId" clId="{D5C6AB0F-9894-46A1-9965-5EC9419E1295}" dt="2019-09-02T15:52:29.954" v="4166"/>
        <pc:sldMkLst>
          <pc:docMk/>
          <pc:sldMk cId="314849156" sldId="307"/>
        </pc:sldMkLst>
        <pc:spChg chg="mod">
          <ac:chgData name="Adrian Tear" userId="4d04490624ff6e14" providerId="LiveId" clId="{D5C6AB0F-9894-46A1-9965-5EC9419E1295}" dt="2019-09-02T15:44:33.835" v="4119" actId="20577"/>
          <ac:spMkLst>
            <pc:docMk/>
            <pc:sldMk cId="314849156" sldId="307"/>
            <ac:spMk id="2" creationId="{A8640C22-FE06-4261-93B4-A028D0515374}"/>
          </ac:spMkLst>
        </pc:spChg>
        <pc:spChg chg="add del mod">
          <ac:chgData name="Adrian Tear" userId="4d04490624ff6e14" providerId="LiveId" clId="{D5C6AB0F-9894-46A1-9965-5EC9419E1295}" dt="2019-09-02T15:45:50.542" v="4126"/>
          <ac:spMkLst>
            <pc:docMk/>
            <pc:sldMk cId="314849156" sldId="307"/>
            <ac:spMk id="5" creationId="{0F1F5250-76DB-46BE-955E-6DB8A921855B}"/>
          </ac:spMkLst>
        </pc:spChg>
        <pc:spChg chg="add del mod">
          <ac:chgData name="Adrian Tear" userId="4d04490624ff6e14" providerId="LiveId" clId="{D5C6AB0F-9894-46A1-9965-5EC9419E1295}" dt="2019-09-02T15:47:05.343" v="4128" actId="478"/>
          <ac:spMkLst>
            <pc:docMk/>
            <pc:sldMk cId="314849156" sldId="307"/>
            <ac:spMk id="9" creationId="{A26824BA-9667-48A8-B843-5FF1FABCCD7F}"/>
          </ac:spMkLst>
        </pc:spChg>
        <pc:graphicFrameChg chg="del mod modGraphic">
          <ac:chgData name="Adrian Tear" userId="4d04490624ff6e14" providerId="LiveId" clId="{D5C6AB0F-9894-46A1-9965-5EC9419E1295}" dt="2019-09-02T15:44:19.051" v="4111" actId="478"/>
          <ac:graphicFrameMkLst>
            <pc:docMk/>
            <pc:sldMk cId="314849156" sldId="307"/>
            <ac:graphicFrameMk id="6" creationId="{8CDCBF51-9912-4D7B-A2F2-C71025E089DB}"/>
          </ac:graphicFrameMkLst>
        </pc:graphicFrameChg>
        <pc:graphicFrameChg chg="add del mod">
          <ac:chgData name="Adrian Tear" userId="4d04490624ff6e14" providerId="LiveId" clId="{D5C6AB0F-9894-46A1-9965-5EC9419E1295}" dt="2019-09-02T15:46:11.828" v="4127" actId="478"/>
          <ac:graphicFrameMkLst>
            <pc:docMk/>
            <pc:sldMk cId="314849156" sldId="307"/>
            <ac:graphicFrameMk id="7" creationId="{A46C27D5-D199-402A-9918-2B42190AEA88}"/>
          </ac:graphicFrameMkLst>
        </pc:graphicFrameChg>
        <pc:graphicFrameChg chg="add del">
          <ac:chgData name="Adrian Tear" userId="4d04490624ff6e14" providerId="LiveId" clId="{D5C6AB0F-9894-46A1-9965-5EC9419E1295}" dt="2019-09-02T15:47:24.608" v="4130"/>
          <ac:graphicFrameMkLst>
            <pc:docMk/>
            <pc:sldMk cId="314849156" sldId="307"/>
            <ac:graphicFrameMk id="10" creationId="{0ACD3999-D7BC-4D1F-A42D-CB08017FABCF}"/>
          </ac:graphicFrameMkLst>
        </pc:graphicFrameChg>
        <pc:graphicFrameChg chg="add del">
          <ac:chgData name="Adrian Tear" userId="4d04490624ff6e14" providerId="LiveId" clId="{D5C6AB0F-9894-46A1-9965-5EC9419E1295}" dt="2019-09-02T15:45:03.861" v="4121"/>
          <ac:graphicFrameMkLst>
            <pc:docMk/>
            <pc:sldMk cId="314849156" sldId="307"/>
            <ac:graphicFrameMk id="12" creationId="{646D96E6-2484-4FB1-A9AD-E1F6B3A2D582}"/>
          </ac:graphicFrameMkLst>
        </pc:graphicFrameChg>
        <pc:graphicFrameChg chg="add mod modGraphic">
          <ac:chgData name="Adrian Tear" userId="4d04490624ff6e14" providerId="LiveId" clId="{D5C6AB0F-9894-46A1-9965-5EC9419E1295}" dt="2019-09-02T15:52:29.954" v="4166"/>
          <ac:graphicFrameMkLst>
            <pc:docMk/>
            <pc:sldMk cId="314849156" sldId="307"/>
            <ac:graphicFrameMk id="17" creationId="{C8834715-4EE7-42FC-9BBC-E4CFC3E47655}"/>
          </ac:graphicFrameMkLst>
        </pc:graphicFrameChg>
      </pc:sldChg>
      <pc:sldChg chg="modSp add">
        <pc:chgData name="Adrian Tear" userId="4d04490624ff6e14" providerId="LiveId" clId="{D5C6AB0F-9894-46A1-9965-5EC9419E1295}" dt="2019-09-02T16:03:10.457" v="4214" actId="20577"/>
        <pc:sldMkLst>
          <pc:docMk/>
          <pc:sldMk cId="2589344478" sldId="308"/>
        </pc:sldMkLst>
        <pc:spChg chg="mod">
          <ac:chgData name="Adrian Tear" userId="4d04490624ff6e14" providerId="LiveId" clId="{D5C6AB0F-9894-46A1-9965-5EC9419E1295}" dt="2019-09-02T16:03:10.457" v="4214" actId="20577"/>
          <ac:spMkLst>
            <pc:docMk/>
            <pc:sldMk cId="2589344478" sldId="308"/>
            <ac:spMk id="2" creationId="{5C97D63B-702A-47AA-AA95-D3D43F8FE6E5}"/>
          </ac:spMkLst>
        </pc:spChg>
      </pc:sldChg>
      <pc:sldChg chg="modSp add del">
        <pc:chgData name="Adrian Tear" userId="4d04490624ff6e14" providerId="LiveId" clId="{D5C6AB0F-9894-46A1-9965-5EC9419E1295}" dt="2019-09-02T17:51:43.387" v="5391" actId="2696"/>
        <pc:sldMkLst>
          <pc:docMk/>
          <pc:sldMk cId="3488426285" sldId="309"/>
        </pc:sldMkLst>
        <pc:spChg chg="mod">
          <ac:chgData name="Adrian Tear" userId="4d04490624ff6e14" providerId="LiveId" clId="{D5C6AB0F-9894-46A1-9965-5EC9419E1295}" dt="2019-09-02T16:28:28.982" v="4776" actId="20577"/>
          <ac:spMkLst>
            <pc:docMk/>
            <pc:sldMk cId="3488426285" sldId="309"/>
            <ac:spMk id="2" creationId="{4D9A0BB7-803E-4CD4-A8DA-A003B279D848}"/>
          </ac:spMkLst>
        </pc:spChg>
      </pc:sldChg>
      <pc:sldChg chg="addSp delSp modSp add mod ord setClrOvrMap">
        <pc:chgData name="Adrian Tear" userId="4d04490624ff6e14" providerId="LiveId" clId="{D5C6AB0F-9894-46A1-9965-5EC9419E1295}" dt="2019-09-02T17:59:52.527" v="5780" actId="5793"/>
        <pc:sldMkLst>
          <pc:docMk/>
          <pc:sldMk cId="174174804" sldId="310"/>
        </pc:sldMkLst>
        <pc:spChg chg="mod">
          <ac:chgData name="Adrian Tear" userId="4d04490624ff6e14" providerId="LiveId" clId="{D5C6AB0F-9894-46A1-9965-5EC9419E1295}" dt="2019-09-02T16:31:12.428" v="4883" actId="26606"/>
          <ac:spMkLst>
            <pc:docMk/>
            <pc:sldMk cId="174174804" sldId="310"/>
            <ac:spMk id="2" creationId="{A8640C22-FE06-4261-93B4-A028D0515374}"/>
          </ac:spMkLst>
        </pc:spChg>
        <pc:spChg chg="mod ord">
          <ac:chgData name="Adrian Tear" userId="4d04490624ff6e14" providerId="LiveId" clId="{D5C6AB0F-9894-46A1-9965-5EC9419E1295}" dt="2019-09-02T17:59:52.527" v="5780" actId="5793"/>
          <ac:spMkLst>
            <pc:docMk/>
            <pc:sldMk cId="174174804" sldId="310"/>
            <ac:spMk id="4" creationId="{692E38CB-F9ED-4995-86EB-09691047CED9}"/>
          </ac:spMkLst>
        </pc:spChg>
        <pc:spChg chg="del">
          <ac:chgData name="Adrian Tear" userId="4d04490624ff6e14" providerId="LiveId" clId="{D5C6AB0F-9894-46A1-9965-5EC9419E1295}" dt="2019-09-02T16:31:12.428" v="4883" actId="26606"/>
          <ac:spMkLst>
            <pc:docMk/>
            <pc:sldMk cId="174174804" sldId="310"/>
            <ac:spMk id="10" creationId="{416A0E3C-60E6-4F39-BC55-5F7C224E1F7C}"/>
          </ac:spMkLst>
        </pc:spChg>
        <pc:spChg chg="del">
          <ac:chgData name="Adrian Tear" userId="4d04490624ff6e14" providerId="LiveId" clId="{D5C6AB0F-9894-46A1-9965-5EC9419E1295}" dt="2019-09-02T16:31:12.428" v="4883" actId="26606"/>
          <ac:spMkLst>
            <pc:docMk/>
            <pc:sldMk cId="174174804" sldId="310"/>
            <ac:spMk id="14" creationId="{0AB6E427-3F73-4C06-A5D5-AE52C3883B50}"/>
          </ac:spMkLst>
        </pc:spChg>
        <pc:spChg chg="del">
          <ac:chgData name="Adrian Tear" userId="4d04490624ff6e14" providerId="LiveId" clId="{D5C6AB0F-9894-46A1-9965-5EC9419E1295}" dt="2019-09-02T16:31:12.428" v="4883" actId="26606"/>
          <ac:spMkLst>
            <pc:docMk/>
            <pc:sldMk cId="174174804" sldId="310"/>
            <ac:spMk id="16" creationId="{D8C9BDAA-0390-4B39-9B5C-BC95E5120DA4}"/>
          </ac:spMkLst>
        </pc:spChg>
        <pc:spChg chg="add">
          <ac:chgData name="Adrian Tear" userId="4d04490624ff6e14" providerId="LiveId" clId="{D5C6AB0F-9894-46A1-9965-5EC9419E1295}" dt="2019-09-02T16:31:12.428" v="4883" actId="26606"/>
          <ac:spMkLst>
            <pc:docMk/>
            <pc:sldMk cId="174174804" sldId="310"/>
            <ac:spMk id="23" creationId="{416A0E3C-60E6-4F39-BC55-5F7C224E1F7C}"/>
          </ac:spMkLst>
        </pc:spChg>
        <pc:spChg chg="add">
          <ac:chgData name="Adrian Tear" userId="4d04490624ff6e14" providerId="LiveId" clId="{D5C6AB0F-9894-46A1-9965-5EC9419E1295}" dt="2019-09-02T16:31:12.428" v="4883" actId="26606"/>
          <ac:spMkLst>
            <pc:docMk/>
            <pc:sldMk cId="174174804" sldId="310"/>
            <ac:spMk id="27" creationId="{E844E128-FF69-4E9F-8327-6B504B3C5AE1}"/>
          </ac:spMkLst>
        </pc:spChg>
        <pc:picChg chg="mod">
          <ac:chgData name="Adrian Tear" userId="4d04490624ff6e14" providerId="LiveId" clId="{D5C6AB0F-9894-46A1-9965-5EC9419E1295}" dt="2019-09-02T16:31:18.717" v="4885" actId="962"/>
          <ac:picMkLst>
            <pc:docMk/>
            <pc:sldMk cId="174174804" sldId="310"/>
            <ac:picMk id="15" creationId="{D161B847-FE27-48F7-B6F3-E5811B8F35C8}"/>
          </ac:picMkLst>
        </pc:picChg>
        <pc:cxnChg chg="del">
          <ac:chgData name="Adrian Tear" userId="4d04490624ff6e14" providerId="LiveId" clId="{D5C6AB0F-9894-46A1-9965-5EC9419E1295}" dt="2019-09-02T16:31:12.428" v="4883" actId="26606"/>
          <ac:cxnSpMkLst>
            <pc:docMk/>
            <pc:sldMk cId="174174804" sldId="310"/>
            <ac:cxnSpMk id="12" creationId="{C5025DAC-8B93-4160-B017-3A274A5828C0}"/>
          </ac:cxnSpMkLst>
        </pc:cxnChg>
        <pc:cxnChg chg="del">
          <ac:chgData name="Adrian Tear" userId="4d04490624ff6e14" providerId="LiveId" clId="{D5C6AB0F-9894-46A1-9965-5EC9419E1295}" dt="2019-09-02T16:31:12.428" v="4883" actId="26606"/>
          <ac:cxnSpMkLst>
            <pc:docMk/>
            <pc:sldMk cId="174174804" sldId="310"/>
            <ac:cxnSpMk id="18" creationId="{E04A321A-A039-4720-87B4-66A4210E0D57}"/>
          </ac:cxnSpMkLst>
        </pc:cxnChg>
        <pc:cxnChg chg="add">
          <ac:chgData name="Adrian Tear" userId="4d04490624ff6e14" providerId="LiveId" clId="{D5C6AB0F-9894-46A1-9965-5EC9419E1295}" dt="2019-09-02T16:31:12.428" v="4883" actId="26606"/>
          <ac:cxnSpMkLst>
            <pc:docMk/>
            <pc:sldMk cId="174174804" sldId="310"/>
            <ac:cxnSpMk id="25" creationId="{C5025DAC-8B93-4160-B017-3A274A5828C0}"/>
          </ac:cxnSpMkLst>
        </pc:cxnChg>
        <pc:cxnChg chg="add">
          <ac:chgData name="Adrian Tear" userId="4d04490624ff6e14" providerId="LiveId" clId="{D5C6AB0F-9894-46A1-9965-5EC9419E1295}" dt="2019-09-02T16:31:12.428" v="4883" actId="26606"/>
          <ac:cxnSpMkLst>
            <pc:docMk/>
            <pc:sldMk cId="174174804" sldId="310"/>
            <ac:cxnSpMk id="29" creationId="{055CEADF-09EA-423C-8C45-F94AF44D5AF0}"/>
          </ac:cxnSpMkLst>
        </pc:cxnChg>
      </pc:sldChg>
      <pc:sldChg chg="addSp delSp modSp add">
        <pc:chgData name="Adrian Tear" userId="4d04490624ff6e14" providerId="LiveId" clId="{D5C6AB0F-9894-46A1-9965-5EC9419E1295}" dt="2019-09-02T18:35:54.876" v="6033" actId="20577"/>
        <pc:sldMkLst>
          <pc:docMk/>
          <pc:sldMk cId="3929187442" sldId="311"/>
        </pc:sldMkLst>
        <pc:spChg chg="mod">
          <ac:chgData name="Adrian Tear" userId="4d04490624ff6e14" providerId="LiveId" clId="{D5C6AB0F-9894-46A1-9965-5EC9419E1295}" dt="2019-09-02T16:42:02.472" v="5003" actId="20577"/>
          <ac:spMkLst>
            <pc:docMk/>
            <pc:sldMk cId="3929187442" sldId="311"/>
            <ac:spMk id="2" creationId="{A8640C22-FE06-4261-93B4-A028D0515374}"/>
          </ac:spMkLst>
        </pc:spChg>
        <pc:spChg chg="mod">
          <ac:chgData name="Adrian Tear" userId="4d04490624ff6e14" providerId="LiveId" clId="{D5C6AB0F-9894-46A1-9965-5EC9419E1295}" dt="2019-09-02T18:35:54.876" v="6033" actId="20577"/>
          <ac:spMkLst>
            <pc:docMk/>
            <pc:sldMk cId="3929187442" sldId="311"/>
            <ac:spMk id="4" creationId="{692E38CB-F9ED-4995-86EB-09691047CED9}"/>
          </ac:spMkLst>
        </pc:spChg>
        <pc:spChg chg="add del mod">
          <ac:chgData name="Adrian Tear" userId="4d04490624ff6e14" providerId="LiveId" clId="{D5C6AB0F-9894-46A1-9965-5EC9419E1295}" dt="2019-09-02T16:56:58.309" v="5010"/>
          <ac:spMkLst>
            <pc:docMk/>
            <pc:sldMk cId="3929187442" sldId="311"/>
            <ac:spMk id="6" creationId="{24A22207-7EEE-494C-8D9E-74F4AD3C6547}"/>
          </ac:spMkLst>
        </pc:spChg>
        <pc:graphicFrameChg chg="add del">
          <ac:chgData name="Adrian Tear" userId="4d04490624ff6e14" providerId="LiveId" clId="{D5C6AB0F-9894-46A1-9965-5EC9419E1295}" dt="2019-09-02T16:55:55.586" v="5006"/>
          <ac:graphicFrameMkLst>
            <pc:docMk/>
            <pc:sldMk cId="3929187442" sldId="311"/>
            <ac:graphicFrameMk id="3" creationId="{0CED121A-47F2-4402-88B8-665EB0CF0BA1}"/>
          </ac:graphicFrameMkLst>
        </pc:graphicFrameChg>
        <pc:graphicFrameChg chg="add del mod">
          <ac:chgData name="Adrian Tear" userId="4d04490624ff6e14" providerId="LiveId" clId="{D5C6AB0F-9894-46A1-9965-5EC9419E1295}" dt="2019-09-02T16:56:14.735" v="5009"/>
          <ac:graphicFrameMkLst>
            <pc:docMk/>
            <pc:sldMk cId="3929187442" sldId="311"/>
            <ac:graphicFrameMk id="7" creationId="{1AC1C60B-9E36-40C2-873C-E60CD1F43EB7}"/>
          </ac:graphicFrameMkLst>
        </pc:graphicFrameChg>
        <pc:picChg chg="del">
          <ac:chgData name="Adrian Tear" userId="4d04490624ff6e14" providerId="LiveId" clId="{D5C6AB0F-9894-46A1-9965-5EC9419E1295}" dt="2019-09-02T16:55:57.651" v="5007" actId="478"/>
          <ac:picMkLst>
            <pc:docMk/>
            <pc:sldMk cId="3929187442" sldId="311"/>
            <ac:picMk id="8" creationId="{3AB80626-6DD4-4738-85F7-FFA8064A4349}"/>
          </ac:picMkLst>
        </pc:picChg>
        <pc:picChg chg="add mod">
          <ac:chgData name="Adrian Tear" userId="4d04490624ff6e14" providerId="LiveId" clId="{D5C6AB0F-9894-46A1-9965-5EC9419E1295}" dt="2019-09-02T16:57:42.630" v="5012" actId="1076"/>
          <ac:picMkLst>
            <pc:docMk/>
            <pc:sldMk cId="3929187442" sldId="311"/>
            <ac:picMk id="9" creationId="{34835951-A1DD-4F03-995C-B8E646D54741}"/>
          </ac:picMkLst>
        </pc:picChg>
        <pc:picChg chg="add del">
          <ac:chgData name="Adrian Tear" userId="4d04490624ff6e14" providerId="LiveId" clId="{D5C6AB0F-9894-46A1-9965-5EC9419E1295}" dt="2019-09-02T16:55:55.586" v="5006"/>
          <ac:picMkLst>
            <pc:docMk/>
            <pc:sldMk cId="3929187442" sldId="311"/>
            <ac:picMk id="19457" creationId="{608F2EAA-7450-419F-A346-C75E315C3826}"/>
          </ac:picMkLst>
        </pc:picChg>
        <pc:picChg chg="add del">
          <ac:chgData name="Adrian Tear" userId="4d04490624ff6e14" providerId="LiveId" clId="{D5C6AB0F-9894-46A1-9965-5EC9419E1295}" dt="2019-09-02T16:55:55.586" v="5006"/>
          <ac:picMkLst>
            <pc:docMk/>
            <pc:sldMk cId="3929187442" sldId="311"/>
            <ac:picMk id="19458" creationId="{28CBB6C6-881F-4E04-B318-34ADDFE2FE57}"/>
          </ac:picMkLst>
        </pc:picChg>
        <pc:picChg chg="add del">
          <ac:chgData name="Adrian Tear" userId="4d04490624ff6e14" providerId="LiveId" clId="{D5C6AB0F-9894-46A1-9965-5EC9419E1295}" dt="2019-09-02T16:55:55.586" v="5006"/>
          <ac:picMkLst>
            <pc:docMk/>
            <pc:sldMk cId="3929187442" sldId="311"/>
            <ac:picMk id="19459" creationId="{0A939847-533C-426B-9D49-D7FEC639CB52}"/>
          </ac:picMkLst>
        </pc:picChg>
        <pc:picChg chg="add del">
          <ac:chgData name="Adrian Tear" userId="4d04490624ff6e14" providerId="LiveId" clId="{D5C6AB0F-9894-46A1-9965-5EC9419E1295}" dt="2019-09-02T16:55:55.586" v="5006"/>
          <ac:picMkLst>
            <pc:docMk/>
            <pc:sldMk cId="3929187442" sldId="311"/>
            <ac:picMk id="19460" creationId="{1A102927-0061-47A2-AF9E-A623F9B6074B}"/>
          </ac:picMkLst>
        </pc:picChg>
        <pc:picChg chg="add del">
          <ac:chgData name="Adrian Tear" userId="4d04490624ff6e14" providerId="LiveId" clId="{D5C6AB0F-9894-46A1-9965-5EC9419E1295}" dt="2019-09-02T16:56:14.735" v="5009"/>
          <ac:picMkLst>
            <pc:docMk/>
            <pc:sldMk cId="3929187442" sldId="311"/>
            <ac:picMk id="19461" creationId="{5CC5D1D6-1A3B-4E12-8AB1-EC499311608D}"/>
          </ac:picMkLst>
        </pc:picChg>
        <pc:picChg chg="add del">
          <ac:chgData name="Adrian Tear" userId="4d04490624ff6e14" providerId="LiveId" clId="{D5C6AB0F-9894-46A1-9965-5EC9419E1295}" dt="2019-09-02T16:56:14.735" v="5009"/>
          <ac:picMkLst>
            <pc:docMk/>
            <pc:sldMk cId="3929187442" sldId="311"/>
            <ac:picMk id="19462" creationId="{05DEC7D4-417B-4740-BDDD-D7F90B63410C}"/>
          </ac:picMkLst>
        </pc:picChg>
        <pc:picChg chg="add del">
          <ac:chgData name="Adrian Tear" userId="4d04490624ff6e14" providerId="LiveId" clId="{D5C6AB0F-9894-46A1-9965-5EC9419E1295}" dt="2019-09-02T16:56:14.735" v="5009"/>
          <ac:picMkLst>
            <pc:docMk/>
            <pc:sldMk cId="3929187442" sldId="311"/>
            <ac:picMk id="19463" creationId="{485BE713-18D6-447F-A985-7EB40E5A0414}"/>
          </ac:picMkLst>
        </pc:picChg>
        <pc:picChg chg="add del">
          <ac:chgData name="Adrian Tear" userId="4d04490624ff6e14" providerId="LiveId" clId="{D5C6AB0F-9894-46A1-9965-5EC9419E1295}" dt="2019-09-02T16:56:14.735" v="5009"/>
          <ac:picMkLst>
            <pc:docMk/>
            <pc:sldMk cId="3929187442" sldId="311"/>
            <ac:picMk id="19464" creationId="{1CAFF155-F16C-4C68-B9C2-52336AF3A507}"/>
          </ac:picMkLst>
        </pc:picChg>
      </pc:sldChg>
      <pc:sldChg chg="addSp delSp modSp add mod ord setClrOvrMap">
        <pc:chgData name="Adrian Tear" userId="4d04490624ff6e14" providerId="LiveId" clId="{D5C6AB0F-9894-46A1-9965-5EC9419E1295}" dt="2019-09-02T18:39:00.820" v="6136" actId="20577"/>
        <pc:sldMkLst>
          <pc:docMk/>
          <pc:sldMk cId="1062555343" sldId="312"/>
        </pc:sldMkLst>
        <pc:spChg chg="mod">
          <ac:chgData name="Adrian Tear" userId="4d04490624ff6e14" providerId="LiveId" clId="{D5C6AB0F-9894-46A1-9965-5EC9419E1295}" dt="2019-09-02T18:03:30.546" v="5805" actId="20577"/>
          <ac:spMkLst>
            <pc:docMk/>
            <pc:sldMk cId="1062555343" sldId="312"/>
            <ac:spMk id="2" creationId="{A8640C22-FE06-4261-93B4-A028D0515374}"/>
          </ac:spMkLst>
        </pc:spChg>
        <pc:spChg chg="mod">
          <ac:chgData name="Adrian Tear" userId="4d04490624ff6e14" providerId="LiveId" clId="{D5C6AB0F-9894-46A1-9965-5EC9419E1295}" dt="2019-09-02T18:39:00.820" v="6136" actId="20577"/>
          <ac:spMkLst>
            <pc:docMk/>
            <pc:sldMk cId="1062555343" sldId="312"/>
            <ac:spMk id="4" creationId="{692E38CB-F9ED-4995-86EB-09691047CED9}"/>
          </ac:spMkLst>
        </pc:spChg>
        <pc:spChg chg="add del mod">
          <ac:chgData name="Adrian Tear" userId="4d04490624ff6e14" providerId="LiveId" clId="{D5C6AB0F-9894-46A1-9965-5EC9419E1295}" dt="2019-09-02T18:02:57.509" v="5783" actId="931"/>
          <ac:spMkLst>
            <pc:docMk/>
            <pc:sldMk cId="1062555343" sldId="312"/>
            <ac:spMk id="5" creationId="{C01942F2-20A8-4C94-8819-B5EF9803137B}"/>
          </ac:spMkLst>
        </pc:spChg>
        <pc:spChg chg="add del">
          <ac:chgData name="Adrian Tear" userId="4d04490624ff6e14" providerId="LiveId" clId="{D5C6AB0F-9894-46A1-9965-5EC9419E1295}" dt="2019-09-02T18:06:58.587" v="5841"/>
          <ac:spMkLst>
            <pc:docMk/>
            <pc:sldMk cId="1062555343" sldId="312"/>
            <ac:spMk id="8" creationId="{B0370414-AE08-4AD7-9871-103E96938479}"/>
          </ac:spMkLst>
        </pc:spChg>
        <pc:spChg chg="add del">
          <ac:chgData name="Adrian Tear" userId="4d04490624ff6e14" providerId="LiveId" clId="{D5C6AB0F-9894-46A1-9965-5EC9419E1295}" dt="2019-09-02T18:06:57.243" v="5840"/>
          <ac:spMkLst>
            <pc:docMk/>
            <pc:sldMk cId="1062555343" sldId="312"/>
            <ac:spMk id="9" creationId="{F98BF746-51E5-4335-BDAA-1F31D0B7130B}"/>
          </ac:spMkLst>
        </pc:spChg>
        <pc:spChg chg="del">
          <ac:chgData name="Adrian Tear" userId="4d04490624ff6e14" providerId="LiveId" clId="{D5C6AB0F-9894-46A1-9965-5EC9419E1295}" dt="2019-09-02T18:03:05.029" v="5786" actId="26606"/>
          <ac:spMkLst>
            <pc:docMk/>
            <pc:sldMk cId="1062555343" sldId="312"/>
            <ac:spMk id="10" creationId="{416A0E3C-60E6-4F39-BC55-5F7C224E1F7C}"/>
          </ac:spMkLst>
        </pc:spChg>
        <pc:spChg chg="add del">
          <ac:chgData name="Adrian Tear" userId="4d04490624ff6e14" providerId="LiveId" clId="{D5C6AB0F-9894-46A1-9965-5EC9419E1295}" dt="2019-09-02T18:06:51.415" v="5834"/>
          <ac:spMkLst>
            <pc:docMk/>
            <pc:sldMk cId="1062555343" sldId="312"/>
            <ac:spMk id="11" creationId="{195B1832-5C23-473D-B066-D05A78EAA454}"/>
          </ac:spMkLst>
        </pc:spChg>
        <pc:spChg chg="del">
          <ac:chgData name="Adrian Tear" userId="4d04490624ff6e14" providerId="LiveId" clId="{D5C6AB0F-9894-46A1-9965-5EC9419E1295}" dt="2019-09-02T18:03:05.029" v="5786" actId="26606"/>
          <ac:spMkLst>
            <pc:docMk/>
            <pc:sldMk cId="1062555343" sldId="312"/>
            <ac:spMk id="14" creationId="{0AB6E427-3F73-4C06-A5D5-AE52C3883B50}"/>
          </ac:spMkLst>
        </pc:spChg>
        <pc:spChg chg="del">
          <ac:chgData name="Adrian Tear" userId="4d04490624ff6e14" providerId="LiveId" clId="{D5C6AB0F-9894-46A1-9965-5EC9419E1295}" dt="2019-09-02T18:03:05.029" v="5786" actId="26606"/>
          <ac:spMkLst>
            <pc:docMk/>
            <pc:sldMk cId="1062555343" sldId="312"/>
            <ac:spMk id="16" creationId="{D8C9BDAA-0390-4B39-9B5C-BC95E5120DA4}"/>
          </ac:spMkLst>
        </pc:spChg>
        <pc:spChg chg="add">
          <ac:chgData name="Adrian Tear" userId="4d04490624ff6e14" providerId="LiveId" clId="{D5C6AB0F-9894-46A1-9965-5EC9419E1295}" dt="2019-09-02T18:03:05.029" v="5786" actId="26606"/>
          <ac:spMkLst>
            <pc:docMk/>
            <pc:sldMk cId="1062555343" sldId="312"/>
            <ac:spMk id="23" creationId="{416A0E3C-60E6-4F39-BC55-5F7C224E1F7C}"/>
          </ac:spMkLst>
        </pc:spChg>
        <pc:spChg chg="add">
          <ac:chgData name="Adrian Tear" userId="4d04490624ff6e14" providerId="LiveId" clId="{D5C6AB0F-9894-46A1-9965-5EC9419E1295}" dt="2019-09-02T18:03:05.029" v="5786" actId="26606"/>
          <ac:spMkLst>
            <pc:docMk/>
            <pc:sldMk cId="1062555343" sldId="312"/>
            <ac:spMk id="27" creationId="{990D0034-F768-41E7-85D4-F38C4DE85770}"/>
          </ac:spMkLst>
        </pc:spChg>
        <pc:spChg chg="add">
          <ac:chgData name="Adrian Tear" userId="4d04490624ff6e14" providerId="LiveId" clId="{D5C6AB0F-9894-46A1-9965-5EC9419E1295}" dt="2019-09-02T18:03:05.029" v="5786" actId="26606"/>
          <ac:spMkLst>
            <pc:docMk/>
            <pc:sldMk cId="1062555343" sldId="312"/>
            <ac:spMk id="29" creationId="{95B38FD6-641F-41BF-B466-C1C6366420F0}"/>
          </ac:spMkLst>
        </pc:spChg>
        <pc:spChg chg="add">
          <ac:chgData name="Adrian Tear" userId="4d04490624ff6e14" providerId="LiveId" clId="{D5C6AB0F-9894-46A1-9965-5EC9419E1295}" dt="2019-09-02T18:03:05.029" v="5786" actId="26606"/>
          <ac:spMkLst>
            <pc:docMk/>
            <pc:sldMk cId="1062555343" sldId="312"/>
            <ac:spMk id="33" creationId="{7363FFA6-C551-4935-A474-8B2482E55BAC}"/>
          </ac:spMkLst>
        </pc:spChg>
        <pc:picChg chg="add mod ord">
          <ac:chgData name="Adrian Tear" userId="4d04490624ff6e14" providerId="LiveId" clId="{D5C6AB0F-9894-46A1-9965-5EC9419E1295}" dt="2019-09-02T18:03:59.615" v="5808" actId="1076"/>
          <ac:picMkLst>
            <pc:docMk/>
            <pc:sldMk cId="1062555343" sldId="312"/>
            <ac:picMk id="7" creationId="{DDB7BC9A-08DF-47D8-AD65-1B012C798718}"/>
          </ac:picMkLst>
        </pc:picChg>
        <pc:picChg chg="del">
          <ac:chgData name="Adrian Tear" userId="4d04490624ff6e14" providerId="LiveId" clId="{D5C6AB0F-9894-46A1-9965-5EC9419E1295}" dt="2019-09-02T18:02:27.674" v="5782" actId="478"/>
          <ac:picMkLst>
            <pc:docMk/>
            <pc:sldMk cId="1062555343" sldId="312"/>
            <ac:picMk id="13" creationId="{065530BB-3585-4938-9811-FC50127DB6BC}"/>
          </ac:picMkLst>
        </pc:picChg>
        <pc:cxnChg chg="del">
          <ac:chgData name="Adrian Tear" userId="4d04490624ff6e14" providerId="LiveId" clId="{D5C6AB0F-9894-46A1-9965-5EC9419E1295}" dt="2019-09-02T18:03:05.029" v="5786" actId="26606"/>
          <ac:cxnSpMkLst>
            <pc:docMk/>
            <pc:sldMk cId="1062555343" sldId="312"/>
            <ac:cxnSpMk id="12" creationId="{C5025DAC-8B93-4160-B017-3A274A5828C0}"/>
          </ac:cxnSpMkLst>
        </pc:cxnChg>
        <pc:cxnChg chg="del">
          <ac:chgData name="Adrian Tear" userId="4d04490624ff6e14" providerId="LiveId" clId="{D5C6AB0F-9894-46A1-9965-5EC9419E1295}" dt="2019-09-02T18:03:05.029" v="5786" actId="26606"/>
          <ac:cxnSpMkLst>
            <pc:docMk/>
            <pc:sldMk cId="1062555343" sldId="312"/>
            <ac:cxnSpMk id="18" creationId="{E04A321A-A039-4720-87B4-66A4210E0D57}"/>
          </ac:cxnSpMkLst>
        </pc:cxnChg>
        <pc:cxnChg chg="add">
          <ac:chgData name="Adrian Tear" userId="4d04490624ff6e14" providerId="LiveId" clId="{D5C6AB0F-9894-46A1-9965-5EC9419E1295}" dt="2019-09-02T18:03:05.029" v="5786" actId="26606"/>
          <ac:cxnSpMkLst>
            <pc:docMk/>
            <pc:sldMk cId="1062555343" sldId="312"/>
            <ac:cxnSpMk id="25" creationId="{C5025DAC-8B93-4160-B017-3A274A5828C0}"/>
          </ac:cxnSpMkLst>
        </pc:cxnChg>
        <pc:cxnChg chg="add">
          <ac:chgData name="Adrian Tear" userId="4d04490624ff6e14" providerId="LiveId" clId="{D5C6AB0F-9894-46A1-9965-5EC9419E1295}" dt="2019-09-02T18:03:05.029" v="5786" actId="26606"/>
          <ac:cxnSpMkLst>
            <pc:docMk/>
            <pc:sldMk cId="1062555343" sldId="312"/>
            <ac:cxnSpMk id="31" creationId="{6BF9119E-766E-4526-AAE5-639F577C0493}"/>
          </ac:cxnSpMkLst>
        </pc:cxnChg>
      </pc:sldChg>
      <pc:sldChg chg="addSp delSp modSp add mod setBg setClrOvrMap">
        <pc:chgData name="Adrian Tear" userId="4d04490624ff6e14" providerId="LiveId" clId="{D5C6AB0F-9894-46A1-9965-5EC9419E1295}" dt="2019-09-02T19:31:14.966" v="6204" actId="20577"/>
        <pc:sldMkLst>
          <pc:docMk/>
          <pc:sldMk cId="946862596" sldId="313"/>
        </pc:sldMkLst>
        <pc:spChg chg="del">
          <ac:chgData name="Adrian Tear" userId="4d04490624ff6e14" providerId="LiveId" clId="{D5C6AB0F-9894-46A1-9965-5EC9419E1295}" dt="2019-09-02T18:27:23.191" v="5944" actId="931"/>
          <ac:spMkLst>
            <pc:docMk/>
            <pc:sldMk cId="946862596" sldId="313"/>
            <ac:spMk id="2" creationId="{1EE60B25-36B3-4394-AC17-19F5D5349740}"/>
          </ac:spMkLst>
        </pc:spChg>
        <pc:spChg chg="mod">
          <ac:chgData name="Adrian Tear" userId="4d04490624ff6e14" providerId="LiveId" clId="{D5C6AB0F-9894-46A1-9965-5EC9419E1295}" dt="2019-09-02T18:27:45.864" v="5959" actId="20577"/>
          <ac:spMkLst>
            <pc:docMk/>
            <pc:sldMk cId="946862596" sldId="313"/>
            <ac:spMk id="3" creationId="{2C824607-301D-46DC-B149-5AE3D98DF184}"/>
          </ac:spMkLst>
        </pc:spChg>
        <pc:spChg chg="mod">
          <ac:chgData name="Adrian Tear" userId="4d04490624ff6e14" providerId="LiveId" clId="{D5C6AB0F-9894-46A1-9965-5EC9419E1295}" dt="2019-09-02T19:31:14.966" v="6204" actId="20577"/>
          <ac:spMkLst>
            <pc:docMk/>
            <pc:sldMk cId="946862596" sldId="313"/>
            <ac:spMk id="4" creationId="{22DADF4D-2842-4F45-8DFB-38C65C5A2B79}"/>
          </ac:spMkLst>
        </pc:spChg>
        <pc:spChg chg="add">
          <ac:chgData name="Adrian Tear" userId="4d04490624ff6e14" providerId="LiveId" clId="{D5C6AB0F-9894-46A1-9965-5EC9419E1295}" dt="2019-09-02T18:27:39.084" v="5947" actId="26606"/>
          <ac:spMkLst>
            <pc:docMk/>
            <pc:sldMk cId="946862596" sldId="313"/>
            <ac:spMk id="11" creationId="{416A0E3C-60E6-4F39-BC55-5F7C224E1F7C}"/>
          </ac:spMkLst>
        </pc:spChg>
        <pc:spChg chg="add">
          <ac:chgData name="Adrian Tear" userId="4d04490624ff6e14" providerId="LiveId" clId="{D5C6AB0F-9894-46A1-9965-5EC9419E1295}" dt="2019-09-02T18:27:39.084" v="5947" actId="26606"/>
          <ac:spMkLst>
            <pc:docMk/>
            <pc:sldMk cId="946862596" sldId="313"/>
            <ac:spMk id="15" creationId="{990D0034-F768-41E7-85D4-F38C4DE85770}"/>
          </ac:spMkLst>
        </pc:spChg>
        <pc:spChg chg="add">
          <ac:chgData name="Adrian Tear" userId="4d04490624ff6e14" providerId="LiveId" clId="{D5C6AB0F-9894-46A1-9965-5EC9419E1295}" dt="2019-09-02T18:27:39.084" v="5947" actId="26606"/>
          <ac:spMkLst>
            <pc:docMk/>
            <pc:sldMk cId="946862596" sldId="313"/>
            <ac:spMk id="17" creationId="{95B38FD6-641F-41BF-B466-C1C6366420F0}"/>
          </ac:spMkLst>
        </pc:spChg>
        <pc:spChg chg="add">
          <ac:chgData name="Adrian Tear" userId="4d04490624ff6e14" providerId="LiveId" clId="{D5C6AB0F-9894-46A1-9965-5EC9419E1295}" dt="2019-09-02T18:27:39.084" v="5947" actId="26606"/>
          <ac:spMkLst>
            <pc:docMk/>
            <pc:sldMk cId="946862596" sldId="313"/>
            <ac:spMk id="21" creationId="{1FE461C7-FF45-427F-83D7-18DFBD48188D}"/>
          </ac:spMkLst>
        </pc:spChg>
        <pc:picChg chg="add mod">
          <ac:chgData name="Adrian Tear" userId="4d04490624ff6e14" providerId="LiveId" clId="{D5C6AB0F-9894-46A1-9965-5EC9419E1295}" dt="2019-09-02T18:27:39.084" v="5947" actId="26606"/>
          <ac:picMkLst>
            <pc:docMk/>
            <pc:sldMk cId="946862596" sldId="313"/>
            <ac:picMk id="6" creationId="{9E2E6C1C-ED87-4C98-A5F2-02EC6CFB8179}"/>
          </ac:picMkLst>
        </pc:picChg>
        <pc:cxnChg chg="add">
          <ac:chgData name="Adrian Tear" userId="4d04490624ff6e14" providerId="LiveId" clId="{D5C6AB0F-9894-46A1-9965-5EC9419E1295}" dt="2019-09-02T18:27:39.084" v="5947" actId="26606"/>
          <ac:cxnSpMkLst>
            <pc:docMk/>
            <pc:sldMk cId="946862596" sldId="313"/>
            <ac:cxnSpMk id="13" creationId="{C5025DAC-8B93-4160-B017-3A274A5828C0}"/>
          </ac:cxnSpMkLst>
        </pc:cxnChg>
        <pc:cxnChg chg="add">
          <ac:chgData name="Adrian Tear" userId="4d04490624ff6e14" providerId="LiveId" clId="{D5C6AB0F-9894-46A1-9965-5EC9419E1295}" dt="2019-09-02T18:27:39.084" v="5947" actId="26606"/>
          <ac:cxnSpMkLst>
            <pc:docMk/>
            <pc:sldMk cId="946862596" sldId="313"/>
            <ac:cxnSpMk id="19" creationId="{6BF9119E-766E-4526-AAE5-639F577C0493}"/>
          </ac:cxnSpMkLst>
        </pc:cxnChg>
      </pc:sldChg>
    </pc:docChg>
  </pc:docChgLst>
  <pc:docChgLst>
    <pc:chgData name="Adrian Tear" userId="4d04490624ff6e14" providerId="LiveId" clId="{EE35C4F4-536C-4BF8-945F-E815B92787C1}"/>
    <pc:docChg chg="undo custSel mod addSld delSld modSld sldOrd">
      <pc:chgData name="Adrian Tear" userId="4d04490624ff6e14" providerId="LiveId" clId="{EE35C4F4-536C-4BF8-945F-E815B92787C1}" dt="2019-09-02T07:41:28.249" v="3220" actId="20577"/>
      <pc:docMkLst>
        <pc:docMk/>
      </pc:docMkLst>
      <pc:sldChg chg="addSp delSp modSp">
        <pc:chgData name="Adrian Tear" userId="4d04490624ff6e14" providerId="LiveId" clId="{EE35C4F4-536C-4BF8-945F-E815B92787C1}" dt="2019-08-31T15:52:38.710" v="2476" actId="20577"/>
        <pc:sldMkLst>
          <pc:docMk/>
          <pc:sldMk cId="2278715040" sldId="257"/>
        </pc:sldMkLst>
        <pc:spChg chg="mod">
          <ac:chgData name="Adrian Tear" userId="4d04490624ff6e14" providerId="LiveId" clId="{EE35C4F4-536C-4BF8-945F-E815B92787C1}" dt="2019-08-31T13:54:33.622" v="981" actId="20577"/>
          <ac:spMkLst>
            <pc:docMk/>
            <pc:sldMk cId="2278715040" sldId="257"/>
            <ac:spMk id="2" creationId="{4404018D-DDAD-4A4B-9D81-4157AABD1891}"/>
          </ac:spMkLst>
        </pc:spChg>
        <pc:spChg chg="del mod">
          <ac:chgData name="Adrian Tear" userId="4d04490624ff6e14" providerId="LiveId" clId="{EE35C4F4-536C-4BF8-945F-E815B92787C1}" dt="2019-08-31T14:33:35.634" v="1407" actId="12084"/>
          <ac:spMkLst>
            <pc:docMk/>
            <pc:sldMk cId="2278715040" sldId="257"/>
            <ac:spMk id="3" creationId="{9864BB8C-F185-44C4-B960-75120862F2FB}"/>
          </ac:spMkLst>
        </pc:spChg>
        <pc:graphicFrameChg chg="add mod">
          <ac:chgData name="Adrian Tear" userId="4d04490624ff6e14" providerId="LiveId" clId="{EE35C4F4-536C-4BF8-945F-E815B92787C1}" dt="2019-08-31T15:52:38.710" v="2476" actId="20577"/>
          <ac:graphicFrameMkLst>
            <pc:docMk/>
            <pc:sldMk cId="2278715040" sldId="257"/>
            <ac:graphicFrameMk id="4" creationId="{09ED855F-ED07-4D15-8975-B1C8A7C7A09F}"/>
          </ac:graphicFrameMkLst>
        </pc:graphicFrameChg>
      </pc:sldChg>
      <pc:sldChg chg="addSp delSp modSp">
        <pc:chgData name="Adrian Tear" userId="4d04490624ff6e14" providerId="LiveId" clId="{EE35C4F4-536C-4BF8-945F-E815B92787C1}" dt="2019-08-31T14:32:35.579" v="1406"/>
        <pc:sldMkLst>
          <pc:docMk/>
          <pc:sldMk cId="918484623" sldId="258"/>
        </pc:sldMkLst>
        <pc:spChg chg="del mod">
          <ac:chgData name="Adrian Tear" userId="4d04490624ff6e14" providerId="LiveId" clId="{EE35C4F4-536C-4BF8-945F-E815B92787C1}" dt="2019-08-31T14:28:21.131" v="1403" actId="12084"/>
          <ac:spMkLst>
            <pc:docMk/>
            <pc:sldMk cId="918484623" sldId="258"/>
            <ac:spMk id="3" creationId="{8AA5BF23-F358-41CE-8CB5-11CE8F9F3E5C}"/>
          </ac:spMkLst>
        </pc:spChg>
        <pc:graphicFrameChg chg="add mod">
          <ac:chgData name="Adrian Tear" userId="4d04490624ff6e14" providerId="LiveId" clId="{EE35C4F4-536C-4BF8-945F-E815B92787C1}" dt="2019-08-31T14:32:35.579" v="1406"/>
          <ac:graphicFrameMkLst>
            <pc:docMk/>
            <pc:sldMk cId="918484623" sldId="258"/>
            <ac:graphicFrameMk id="4" creationId="{1AD98013-4EC8-4BEE-B099-1E2571B4F1EB}"/>
          </ac:graphicFrameMkLst>
        </pc:graphicFrameChg>
      </pc:sldChg>
      <pc:sldChg chg="addSp delSp modSp add mod setBg setClrOvrMap">
        <pc:chgData name="Adrian Tear" userId="4d04490624ff6e14" providerId="LiveId" clId="{EE35C4F4-536C-4BF8-945F-E815B92787C1}" dt="2019-08-31T15:59:51.576" v="2737" actId="20577"/>
        <pc:sldMkLst>
          <pc:docMk/>
          <pc:sldMk cId="4285158987" sldId="260"/>
        </pc:sldMkLst>
        <pc:spChg chg="del">
          <ac:chgData name="Adrian Tear" userId="4d04490624ff6e14" providerId="LiveId" clId="{EE35C4F4-536C-4BF8-945F-E815B92787C1}" dt="2019-08-31T13:45:16.675" v="708"/>
          <ac:spMkLst>
            <pc:docMk/>
            <pc:sldMk cId="4285158987" sldId="260"/>
            <ac:spMk id="2" creationId="{9DCD4D68-A36B-43BA-A932-93331B2B5C86}"/>
          </ac:spMkLst>
        </pc:spChg>
        <pc:spChg chg="mod">
          <ac:chgData name="Adrian Tear" userId="4d04490624ff6e14" providerId="LiveId" clId="{EE35C4F4-536C-4BF8-945F-E815B92787C1}" dt="2019-08-31T13:45:35.511" v="721" actId="20577"/>
          <ac:spMkLst>
            <pc:docMk/>
            <pc:sldMk cId="4285158987" sldId="260"/>
            <ac:spMk id="3" creationId="{EAF9D542-579F-40A9-9422-1D95F9541560}"/>
          </ac:spMkLst>
        </pc:spChg>
        <pc:spChg chg="mod">
          <ac:chgData name="Adrian Tear" userId="4d04490624ff6e14" providerId="LiveId" clId="{EE35C4F4-536C-4BF8-945F-E815B92787C1}" dt="2019-08-31T15:59:51.576" v="2737" actId="20577"/>
          <ac:spMkLst>
            <pc:docMk/>
            <pc:sldMk cId="4285158987" sldId="260"/>
            <ac:spMk id="4" creationId="{8ACFF31C-6DBB-4B07-83ED-71D8270292D3}"/>
          </ac:spMkLst>
        </pc:spChg>
        <pc:spChg chg="add">
          <ac:chgData name="Adrian Tear" userId="4d04490624ff6e14" providerId="LiveId" clId="{EE35C4F4-536C-4BF8-945F-E815B92787C1}" dt="2019-08-31T13:45:23.284" v="709" actId="26606"/>
          <ac:spMkLst>
            <pc:docMk/>
            <pc:sldMk cId="4285158987" sldId="260"/>
            <ac:spMk id="10" creationId="{416A0E3C-60E6-4F39-BC55-5F7C224E1F7C}"/>
          </ac:spMkLst>
        </pc:spChg>
        <pc:spChg chg="add">
          <ac:chgData name="Adrian Tear" userId="4d04490624ff6e14" providerId="LiveId" clId="{EE35C4F4-536C-4BF8-945F-E815B92787C1}" dt="2019-08-31T13:45:23.284" v="709" actId="26606"/>
          <ac:spMkLst>
            <pc:docMk/>
            <pc:sldMk cId="4285158987" sldId="260"/>
            <ac:spMk id="14" creationId="{990D0034-F768-41E7-85D4-F38C4DE85770}"/>
          </ac:spMkLst>
        </pc:spChg>
        <pc:spChg chg="add">
          <ac:chgData name="Adrian Tear" userId="4d04490624ff6e14" providerId="LiveId" clId="{EE35C4F4-536C-4BF8-945F-E815B92787C1}" dt="2019-08-31T13:45:23.284" v="709" actId="26606"/>
          <ac:spMkLst>
            <pc:docMk/>
            <pc:sldMk cId="4285158987" sldId="260"/>
            <ac:spMk id="16" creationId="{95B38FD6-641F-41BF-B466-C1C6366420F0}"/>
          </ac:spMkLst>
        </pc:spChg>
        <pc:spChg chg="add">
          <ac:chgData name="Adrian Tear" userId="4d04490624ff6e14" providerId="LiveId" clId="{EE35C4F4-536C-4BF8-945F-E815B92787C1}" dt="2019-08-31T13:45:23.284" v="709" actId="26606"/>
          <ac:spMkLst>
            <pc:docMk/>
            <pc:sldMk cId="4285158987" sldId="260"/>
            <ac:spMk id="20" creationId="{7363FFA6-C551-4935-A474-8B2482E55BAC}"/>
          </ac:spMkLst>
        </pc:spChg>
        <pc:picChg chg="add mod">
          <ac:chgData name="Adrian Tear" userId="4d04490624ff6e14" providerId="LiveId" clId="{EE35C4F4-536C-4BF8-945F-E815B92787C1}" dt="2019-08-31T13:45:23.284" v="709" actId="26606"/>
          <ac:picMkLst>
            <pc:docMk/>
            <pc:sldMk cId="4285158987" sldId="260"/>
            <ac:picMk id="5" creationId="{5C4BEDD1-2DE5-4CD1-88AA-C81BBDC5BE42}"/>
          </ac:picMkLst>
        </pc:picChg>
        <pc:cxnChg chg="add">
          <ac:chgData name="Adrian Tear" userId="4d04490624ff6e14" providerId="LiveId" clId="{EE35C4F4-536C-4BF8-945F-E815B92787C1}" dt="2019-08-31T13:45:23.284" v="709" actId="26606"/>
          <ac:cxnSpMkLst>
            <pc:docMk/>
            <pc:sldMk cId="4285158987" sldId="260"/>
            <ac:cxnSpMk id="12" creationId="{C5025DAC-8B93-4160-B017-3A274A5828C0}"/>
          </ac:cxnSpMkLst>
        </pc:cxnChg>
        <pc:cxnChg chg="add">
          <ac:chgData name="Adrian Tear" userId="4d04490624ff6e14" providerId="LiveId" clId="{EE35C4F4-536C-4BF8-945F-E815B92787C1}" dt="2019-08-31T13:45:23.284" v="709" actId="26606"/>
          <ac:cxnSpMkLst>
            <pc:docMk/>
            <pc:sldMk cId="4285158987" sldId="260"/>
            <ac:cxnSpMk id="18" creationId="{6BF9119E-766E-4526-AAE5-639F577C0493}"/>
          </ac:cxnSpMkLst>
        </pc:cxnChg>
      </pc:sldChg>
      <pc:sldChg chg="modSp add ord">
        <pc:chgData name="Adrian Tear" userId="4d04490624ff6e14" providerId="LiveId" clId="{EE35C4F4-536C-4BF8-945F-E815B92787C1}" dt="2019-08-31T15:55:33.706" v="2542" actId="20577"/>
        <pc:sldMkLst>
          <pc:docMk/>
          <pc:sldMk cId="1269534103" sldId="262"/>
        </pc:sldMkLst>
        <pc:spChg chg="mod">
          <ac:chgData name="Adrian Tear" userId="4d04490624ff6e14" providerId="LiveId" clId="{EE35C4F4-536C-4BF8-945F-E815B92787C1}" dt="2019-08-31T14:04:04.722" v="1276" actId="5793"/>
          <ac:spMkLst>
            <pc:docMk/>
            <pc:sldMk cId="1269534103" sldId="262"/>
            <ac:spMk id="2" creationId="{1C8D89F3-0F2B-4EC6-8606-99B480F54734}"/>
          </ac:spMkLst>
        </pc:spChg>
        <pc:spChg chg="mod">
          <ac:chgData name="Adrian Tear" userId="4d04490624ff6e14" providerId="LiveId" clId="{EE35C4F4-536C-4BF8-945F-E815B92787C1}" dt="2019-08-31T15:55:33.706" v="2542" actId="20577"/>
          <ac:spMkLst>
            <pc:docMk/>
            <pc:sldMk cId="1269534103" sldId="262"/>
            <ac:spMk id="3" creationId="{366155FA-EF27-461B-AA59-10D38821970E}"/>
          </ac:spMkLst>
        </pc:spChg>
      </pc:sldChg>
      <pc:sldChg chg="addSp delSp modSp add">
        <pc:chgData name="Adrian Tear" userId="4d04490624ff6e14" providerId="LiveId" clId="{EE35C4F4-536C-4BF8-945F-E815B92787C1}" dt="2019-08-31T16:46:10.661" v="2828" actId="20577"/>
        <pc:sldMkLst>
          <pc:docMk/>
          <pc:sldMk cId="2651601314" sldId="269"/>
        </pc:sldMkLst>
        <pc:spChg chg="mod">
          <ac:chgData name="Adrian Tear" userId="4d04490624ff6e14" providerId="LiveId" clId="{EE35C4F4-536C-4BF8-945F-E815B92787C1}" dt="2019-08-31T15:24:50.744" v="2031" actId="20577"/>
          <ac:spMkLst>
            <pc:docMk/>
            <pc:sldMk cId="2651601314" sldId="269"/>
            <ac:spMk id="2" creationId="{E24861E2-4DF2-4D1F-BAA8-BC7A86E50775}"/>
          </ac:spMkLst>
        </pc:spChg>
        <pc:spChg chg="del mod">
          <ac:chgData name="Adrian Tear" userId="4d04490624ff6e14" providerId="LiveId" clId="{EE35C4F4-536C-4BF8-945F-E815B92787C1}" dt="2019-08-31T16:26:47.995" v="2763" actId="12084"/>
          <ac:spMkLst>
            <pc:docMk/>
            <pc:sldMk cId="2651601314" sldId="269"/>
            <ac:spMk id="3" creationId="{6544E0CA-033C-4F1A-9436-D723B56A436B}"/>
          </ac:spMkLst>
        </pc:spChg>
        <pc:graphicFrameChg chg="add mod">
          <ac:chgData name="Adrian Tear" userId="4d04490624ff6e14" providerId="LiveId" clId="{EE35C4F4-536C-4BF8-945F-E815B92787C1}" dt="2019-08-31T16:46:10.661" v="2828" actId="20577"/>
          <ac:graphicFrameMkLst>
            <pc:docMk/>
            <pc:sldMk cId="2651601314" sldId="269"/>
            <ac:graphicFrameMk id="4" creationId="{C5101C2F-887D-47F5-8B38-AC5E978F44FB}"/>
          </ac:graphicFrameMkLst>
        </pc:graphicFrameChg>
      </pc:sldChg>
      <pc:sldChg chg="addSp delSp modSp add">
        <pc:chgData name="Adrian Tear" userId="4d04490624ff6e14" providerId="LiveId" clId="{EE35C4F4-536C-4BF8-945F-E815B92787C1}" dt="2019-08-31T16:23:37.832" v="2762"/>
        <pc:sldMkLst>
          <pc:docMk/>
          <pc:sldMk cId="1525370436" sldId="270"/>
        </pc:sldMkLst>
        <pc:spChg chg="mod">
          <ac:chgData name="Adrian Tear" userId="4d04490624ff6e14" providerId="LiveId" clId="{EE35C4F4-536C-4BF8-945F-E815B92787C1}" dt="2019-08-31T15:50:03.888" v="2468" actId="20577"/>
          <ac:spMkLst>
            <pc:docMk/>
            <pc:sldMk cId="1525370436" sldId="270"/>
            <ac:spMk id="2" creationId="{7CE617CB-1A73-4CF2-A670-0553FEA23768}"/>
          </ac:spMkLst>
        </pc:spChg>
        <pc:spChg chg="del mod">
          <ac:chgData name="Adrian Tear" userId="4d04490624ff6e14" providerId="LiveId" clId="{EE35C4F4-536C-4BF8-945F-E815B92787C1}" dt="2019-08-31T16:12:29.789" v="2757" actId="12084"/>
          <ac:spMkLst>
            <pc:docMk/>
            <pc:sldMk cId="1525370436" sldId="270"/>
            <ac:spMk id="3" creationId="{AF75CA45-80AA-43B4-B7E3-160D7BEE4B1C}"/>
          </ac:spMkLst>
        </pc:spChg>
        <pc:graphicFrameChg chg="add mod">
          <ac:chgData name="Adrian Tear" userId="4d04490624ff6e14" providerId="LiveId" clId="{EE35C4F4-536C-4BF8-945F-E815B92787C1}" dt="2019-08-31T16:23:37.832" v="2762"/>
          <ac:graphicFrameMkLst>
            <pc:docMk/>
            <pc:sldMk cId="1525370436" sldId="270"/>
            <ac:graphicFrameMk id="4" creationId="{B3458256-063D-4EE6-B767-C55607E12EEB}"/>
          </ac:graphicFrameMkLst>
        </pc:graphicFrameChg>
      </pc:sldChg>
      <pc:sldChg chg="addSp delSp modSp add">
        <pc:chgData name="Adrian Tear" userId="4d04490624ff6e14" providerId="LiveId" clId="{EE35C4F4-536C-4BF8-945F-E815B92787C1}" dt="2019-08-31T17:09:56.021" v="2883" actId="12100"/>
        <pc:sldMkLst>
          <pc:docMk/>
          <pc:sldMk cId="948885702" sldId="271"/>
        </pc:sldMkLst>
        <pc:spChg chg="mod">
          <ac:chgData name="Adrian Tear" userId="4d04490624ff6e14" providerId="LiveId" clId="{EE35C4F4-536C-4BF8-945F-E815B92787C1}" dt="2019-08-31T15:48:19.365" v="2440"/>
          <ac:spMkLst>
            <pc:docMk/>
            <pc:sldMk cId="948885702" sldId="271"/>
            <ac:spMk id="2" creationId="{62D79E52-8BB3-46EA-8CA5-5576C90B1FCB}"/>
          </ac:spMkLst>
        </pc:spChg>
        <pc:spChg chg="del mod">
          <ac:chgData name="Adrian Tear" userId="4d04490624ff6e14" providerId="LiveId" clId="{EE35C4F4-536C-4BF8-945F-E815B92787C1}" dt="2019-08-31T17:09:53.118" v="2882" actId="12084"/>
          <ac:spMkLst>
            <pc:docMk/>
            <pc:sldMk cId="948885702" sldId="271"/>
            <ac:spMk id="3" creationId="{090CEDB9-DE54-4ABA-93E9-15CA153D3452}"/>
          </ac:spMkLst>
        </pc:spChg>
        <pc:graphicFrameChg chg="add mod">
          <ac:chgData name="Adrian Tear" userId="4d04490624ff6e14" providerId="LiveId" clId="{EE35C4F4-536C-4BF8-945F-E815B92787C1}" dt="2019-08-31T17:09:56.021" v="2883" actId="12100"/>
          <ac:graphicFrameMkLst>
            <pc:docMk/>
            <pc:sldMk cId="948885702" sldId="271"/>
            <ac:graphicFrameMk id="4" creationId="{95B31789-3F0B-4930-B478-38A4586F31C1}"/>
          </ac:graphicFrameMkLst>
        </pc:graphicFrameChg>
      </pc:sldChg>
      <pc:sldChg chg="addSp delSp modSp add">
        <pc:chgData name="Adrian Tear" userId="4d04490624ff6e14" providerId="LiveId" clId="{EE35C4F4-536C-4BF8-945F-E815B92787C1}" dt="2019-08-31T17:06:46.265" v="2881"/>
        <pc:sldMkLst>
          <pc:docMk/>
          <pc:sldMk cId="1279686788" sldId="272"/>
        </pc:sldMkLst>
        <pc:spChg chg="mod">
          <ac:chgData name="Adrian Tear" userId="4d04490624ff6e14" providerId="LiveId" clId="{EE35C4F4-536C-4BF8-945F-E815B92787C1}" dt="2019-08-31T16:48:17.510" v="2866" actId="114"/>
          <ac:spMkLst>
            <pc:docMk/>
            <pc:sldMk cId="1279686788" sldId="272"/>
            <ac:spMk id="2" creationId="{3E0F480F-478F-46D9-A89E-ECBA941B9911}"/>
          </ac:spMkLst>
        </pc:spChg>
        <pc:spChg chg="add del mod">
          <ac:chgData name="Adrian Tear" userId="4d04490624ff6e14" providerId="LiveId" clId="{EE35C4F4-536C-4BF8-945F-E815B92787C1}" dt="2019-08-31T17:04:07.428" v="2874" actId="12084"/>
          <ac:spMkLst>
            <pc:docMk/>
            <pc:sldMk cId="1279686788" sldId="272"/>
            <ac:spMk id="3" creationId="{638454DF-64A7-402B-9D8A-08ACC669E9FE}"/>
          </ac:spMkLst>
        </pc:spChg>
        <pc:graphicFrameChg chg="add del mod">
          <ac:chgData name="Adrian Tear" userId="4d04490624ff6e14" providerId="LiveId" clId="{EE35C4F4-536C-4BF8-945F-E815B92787C1}" dt="2019-08-31T16:51:00.798" v="2869"/>
          <ac:graphicFrameMkLst>
            <pc:docMk/>
            <pc:sldMk cId="1279686788" sldId="272"/>
            <ac:graphicFrameMk id="4" creationId="{0C788E6E-FCE3-41B8-B2D9-F6191271D8EB}"/>
          </ac:graphicFrameMkLst>
        </pc:graphicFrameChg>
        <pc:graphicFrameChg chg="add mod">
          <ac:chgData name="Adrian Tear" userId="4d04490624ff6e14" providerId="LiveId" clId="{EE35C4F4-536C-4BF8-945F-E815B92787C1}" dt="2019-08-31T17:06:46.265" v="2881"/>
          <ac:graphicFrameMkLst>
            <pc:docMk/>
            <pc:sldMk cId="1279686788" sldId="272"/>
            <ac:graphicFrameMk id="5" creationId="{A4966549-0B80-4247-8B07-7BB227802E55}"/>
          </ac:graphicFrameMkLst>
        </pc:graphicFrameChg>
      </pc:sldChg>
      <pc:sldChg chg="modSp add ord">
        <pc:chgData name="Adrian Tear" userId="4d04490624ff6e14" providerId="LiveId" clId="{EE35C4F4-536C-4BF8-945F-E815B92787C1}" dt="2019-09-02T07:41:28.249" v="3220" actId="20577"/>
        <pc:sldMkLst>
          <pc:docMk/>
          <pc:sldMk cId="206016858" sldId="275"/>
        </pc:sldMkLst>
        <pc:spChg chg="mod">
          <ac:chgData name="Adrian Tear" userId="4d04490624ff6e14" providerId="LiveId" clId="{EE35C4F4-536C-4BF8-945F-E815B92787C1}" dt="2019-08-31T17:31:09.001" v="3064" actId="20577"/>
          <ac:spMkLst>
            <pc:docMk/>
            <pc:sldMk cId="206016858" sldId="275"/>
            <ac:spMk id="2" creationId="{B4926355-EA95-43EF-96C5-FCF2B4EDB3F3}"/>
          </ac:spMkLst>
        </pc:spChg>
        <pc:spChg chg="mod">
          <ac:chgData name="Adrian Tear" userId="4d04490624ff6e14" providerId="LiveId" clId="{EE35C4F4-536C-4BF8-945F-E815B92787C1}" dt="2019-09-02T07:41:28.249" v="3220" actId="20577"/>
          <ac:spMkLst>
            <pc:docMk/>
            <pc:sldMk cId="206016858" sldId="275"/>
            <ac:spMk id="3" creationId="{5F6F9211-49AD-4670-9B28-5952A5DA6453}"/>
          </ac:spMkLst>
        </pc:spChg>
        <pc:picChg chg="mod">
          <ac:chgData name="Adrian Tear" userId="4d04490624ff6e14" providerId="LiveId" clId="{EE35C4F4-536C-4BF8-945F-E815B92787C1}" dt="2019-08-31T17:31:21.952" v="3065" actId="14826"/>
          <ac:picMkLst>
            <pc:docMk/>
            <pc:sldMk cId="206016858" sldId="275"/>
            <ac:picMk id="4" creationId="{D512299A-EA76-4660-81D7-056336EB1E0B}"/>
          </ac:picMkLst>
        </pc:picChg>
      </pc:sldChg>
    </pc:docChg>
  </pc:docChgLst>
  <pc:docChgLst>
    <pc:chgData name="Adrian Tear" userId="4d04490624ff6e14" providerId="LiveId" clId="{F6B492DB-595A-44E9-8234-EA434E4EBDD7}"/>
    <pc:docChg chg="custSel addSld modSld sldOrd">
      <pc:chgData name="Adrian Tear" userId="4d04490624ff6e14" providerId="LiveId" clId="{F6B492DB-595A-44E9-8234-EA434E4EBDD7}" dt="2019-09-03T10:02:33.763" v="72" actId="20577"/>
      <pc:docMkLst>
        <pc:docMk/>
      </pc:docMkLst>
      <pc:sldChg chg="modSp ord">
        <pc:chgData name="Adrian Tear" userId="4d04490624ff6e14" providerId="LiveId" clId="{F6B492DB-595A-44E9-8234-EA434E4EBDD7}" dt="2019-09-03T10:01:33.258" v="52" actId="6549"/>
        <pc:sldMkLst>
          <pc:docMk/>
          <pc:sldMk cId="3882664104" sldId="288"/>
        </pc:sldMkLst>
        <pc:spChg chg="mod">
          <ac:chgData name="Adrian Tear" userId="4d04490624ff6e14" providerId="LiveId" clId="{F6B492DB-595A-44E9-8234-EA434E4EBDD7}" dt="2019-09-03T10:01:33.258" v="52" actId="6549"/>
          <ac:spMkLst>
            <pc:docMk/>
            <pc:sldMk cId="3882664104" sldId="288"/>
            <ac:spMk id="4" creationId="{692E38CB-F9ED-4995-86EB-09691047CED9}"/>
          </ac:spMkLst>
        </pc:spChg>
      </pc:sldChg>
      <pc:sldChg chg="modSp ord">
        <pc:chgData name="Adrian Tear" userId="4d04490624ff6e14" providerId="LiveId" clId="{F6B492DB-595A-44E9-8234-EA434E4EBDD7}" dt="2019-09-03T09:59:56.171" v="36" actId="1076"/>
        <pc:sldMkLst>
          <pc:docMk/>
          <pc:sldMk cId="3929187442" sldId="311"/>
        </pc:sldMkLst>
        <pc:picChg chg="mod">
          <ac:chgData name="Adrian Tear" userId="4d04490624ff6e14" providerId="LiveId" clId="{F6B492DB-595A-44E9-8234-EA434E4EBDD7}" dt="2019-09-03T09:59:56.171" v="36" actId="1076"/>
          <ac:picMkLst>
            <pc:docMk/>
            <pc:sldMk cId="3929187442" sldId="311"/>
            <ac:picMk id="9" creationId="{34835951-A1DD-4F03-995C-B8E646D54741}"/>
          </ac:picMkLst>
        </pc:picChg>
      </pc:sldChg>
      <pc:sldChg chg="modSp">
        <pc:chgData name="Adrian Tear" userId="4d04490624ff6e14" providerId="LiveId" clId="{F6B492DB-595A-44E9-8234-EA434E4EBDD7}" dt="2019-09-03T10:02:33.763" v="72" actId="20577"/>
        <pc:sldMkLst>
          <pc:docMk/>
          <pc:sldMk cId="1062555343" sldId="312"/>
        </pc:sldMkLst>
        <pc:spChg chg="mod">
          <ac:chgData name="Adrian Tear" userId="4d04490624ff6e14" providerId="LiveId" clId="{F6B492DB-595A-44E9-8234-EA434E4EBDD7}" dt="2019-09-03T10:02:33.763" v="72" actId="20577"/>
          <ac:spMkLst>
            <pc:docMk/>
            <pc:sldMk cId="1062555343" sldId="312"/>
            <ac:spMk id="4" creationId="{692E38CB-F9ED-4995-86EB-09691047CED9}"/>
          </ac:spMkLst>
        </pc:spChg>
      </pc:sldChg>
      <pc:sldChg chg="addSp delSp modSp add ord">
        <pc:chgData name="Adrian Tear" userId="4d04490624ff6e14" providerId="LiveId" clId="{F6B492DB-595A-44E9-8234-EA434E4EBDD7}" dt="2019-09-03T09:59:26.077" v="35"/>
        <pc:sldMkLst>
          <pc:docMk/>
          <pc:sldMk cId="184465733" sldId="314"/>
        </pc:sldMkLst>
        <pc:spChg chg="mod">
          <ac:chgData name="Adrian Tear" userId="4d04490624ff6e14" providerId="LiveId" clId="{F6B492DB-595A-44E9-8234-EA434E4EBDD7}" dt="2019-09-03T09:56:28.118" v="6" actId="20577"/>
          <ac:spMkLst>
            <pc:docMk/>
            <pc:sldMk cId="184465733" sldId="314"/>
            <ac:spMk id="2" creationId="{A8640C22-FE06-4261-93B4-A028D0515374}"/>
          </ac:spMkLst>
        </pc:spChg>
        <pc:spChg chg="mod">
          <ac:chgData name="Adrian Tear" userId="4d04490624ff6e14" providerId="LiveId" clId="{F6B492DB-595A-44E9-8234-EA434E4EBDD7}" dt="2019-09-03T09:58:38.270" v="33" actId="20577"/>
          <ac:spMkLst>
            <pc:docMk/>
            <pc:sldMk cId="184465733" sldId="314"/>
            <ac:spMk id="4" creationId="{692E38CB-F9ED-4995-86EB-09691047CED9}"/>
          </ac:spMkLst>
        </pc:spChg>
        <pc:spChg chg="add del mod">
          <ac:chgData name="Adrian Tear" userId="4d04490624ff6e14" providerId="LiveId" clId="{F6B492DB-595A-44E9-8234-EA434E4EBDD7}" dt="2019-09-03T09:56:45.829" v="10"/>
          <ac:spMkLst>
            <pc:docMk/>
            <pc:sldMk cId="184465733" sldId="314"/>
            <ac:spMk id="5" creationId="{48C08B15-662A-4BF8-87D5-4E1C080C7820}"/>
          </ac:spMkLst>
        </pc:spChg>
        <pc:picChg chg="del">
          <ac:chgData name="Adrian Tear" userId="4d04490624ff6e14" providerId="LiveId" clId="{F6B492DB-595A-44E9-8234-EA434E4EBDD7}" dt="2019-09-03T09:56:39.301" v="9" actId="478"/>
          <ac:picMkLst>
            <pc:docMk/>
            <pc:sldMk cId="184465733" sldId="314"/>
            <ac:picMk id="9" creationId="{34835951-A1DD-4F03-995C-B8E646D54741}"/>
          </ac:picMkLst>
        </pc:picChg>
        <pc:picChg chg="add mod">
          <ac:chgData name="Adrian Tear" userId="4d04490624ff6e14" providerId="LiveId" clId="{F6B492DB-595A-44E9-8234-EA434E4EBDD7}" dt="2019-09-03T09:57:25.848" v="27" actId="1076"/>
          <ac:picMkLst>
            <pc:docMk/>
            <pc:sldMk cId="184465733" sldId="314"/>
            <ac:picMk id="13" creationId="{D38054F2-2B6F-4467-B11B-AABE26705BC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linkedin.com/in/adrian-tear/" TargetMode="External"/><Relationship Id="rId2" Type="http://schemas.openxmlformats.org/officeDocument/2006/relationships/image" Target="../media/image2.jpg"/><Relationship Id="rId1" Type="http://schemas.openxmlformats.org/officeDocument/2006/relationships/hyperlink" Target="https://researchportal.port.ac.uk/portal/en/theses/geotagging-matters(90524d65-f62c-4bfd-b201-642a90368f96).html" TargetMode="External"/><Relationship Id="rId5" Type="http://schemas.openxmlformats.org/officeDocument/2006/relationships/hyperlink" Target="https://www.malaysia-students.com/2015/05/masters-phd-research-postgraduate-study-malaysian-universities.html" TargetMode="External"/><Relationship Id="rId4" Type="http://schemas.openxmlformats.org/officeDocument/2006/relationships/image" Target="../media/image3.jpg"/></Relationships>
</file>

<file path=ppt/diagrams/_rels/data2.xml.rels><?xml version="1.0" encoding="UTF-8" standalone="yes"?>
<Relationships xmlns="http://schemas.openxmlformats.org/package/2006/relationships"><Relationship Id="rId3" Type="http://schemas.openxmlformats.org/officeDocument/2006/relationships/hyperlink" Target="http://stackoverflow.com/users/201078/gone-coding" TargetMode="External"/><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8.jp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amp;ehk=L6Hng58hYSePOqXeDaZAMw&amp;r=0&amp;pid=OfficeInsert"/><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researchportal.port.ac.uk/portal/en/theses/geotagging-matters(90524d65-f62c-4bfd-b201-642a90368f96).html" TargetMode="External"/><Relationship Id="rId1" Type="http://schemas.openxmlformats.org/officeDocument/2006/relationships/image" Target="../media/image2.jpg"/><Relationship Id="rId4" Type="http://schemas.openxmlformats.org/officeDocument/2006/relationships/hyperlink" Target="https://www.malaysia-students.com/2015/05/masters-phd-research-postgraduate-study-malaysian-universities.html"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tackoverflow.com/users/201078/gone-coding" TargetMode="External"/><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8.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amp;ehk=L6Hng58hYSePOqXeDaZAMw&amp;r=0&amp;pid=OfficeInsert"/><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BCAB6-70CF-4383-91E8-8820B981CBFA}"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A8B4BE6-CF24-44BF-96F2-BAED7C2120E7}">
      <dgm:prSet/>
      <dgm:spPr/>
      <dgm:t>
        <a:bodyPr/>
        <a:lstStyle/>
        <a:p>
          <a:r>
            <a:rPr lang="en-GB" dirty="0"/>
            <a:t>About me</a:t>
          </a:r>
        </a:p>
      </dgm:t>
    </dgm:pt>
    <dgm:pt modelId="{F90C0EB1-1B5B-4333-8870-AB96F3D2BA21}" type="parTrans" cxnId="{64DECE4E-9474-4FC8-9770-6A4123091FCB}">
      <dgm:prSet/>
      <dgm:spPr/>
      <dgm:t>
        <a:bodyPr/>
        <a:lstStyle/>
        <a:p>
          <a:endParaRPr lang="en-GB"/>
        </a:p>
      </dgm:t>
    </dgm:pt>
    <dgm:pt modelId="{9CA91D37-E9D6-4116-AB94-C99FFD171900}" type="sibTrans" cxnId="{64DECE4E-9474-4FC8-9770-6A4123091FCB}">
      <dgm:prSet/>
      <dgm:spPr/>
      <dgm:t>
        <a:bodyPr/>
        <a:lstStyle/>
        <a:p>
          <a:endParaRPr lang="en-GB"/>
        </a:p>
      </dgm:t>
    </dgm:pt>
    <dgm:pt modelId="{3DEB6010-9CDB-4E13-A3BF-DF2D48EDABB1}">
      <dgm:prSet/>
      <dgm:spPr/>
      <dgm:t>
        <a:bodyPr/>
        <a:lstStyle/>
        <a:p>
          <a:r>
            <a:rPr lang="en-GB"/>
            <a:t>BA (Hons) Geography (Durham, 1991)</a:t>
          </a:r>
        </a:p>
      </dgm:t>
    </dgm:pt>
    <dgm:pt modelId="{3D480F0D-DDF6-4C0D-B290-81201CA6F614}" type="parTrans" cxnId="{4369BD16-BF8B-48AB-9262-E5EF31B283B7}">
      <dgm:prSet/>
      <dgm:spPr/>
      <dgm:t>
        <a:bodyPr/>
        <a:lstStyle/>
        <a:p>
          <a:endParaRPr lang="en-GB"/>
        </a:p>
      </dgm:t>
    </dgm:pt>
    <dgm:pt modelId="{3A8C348C-17C6-4CDD-B91A-F8943CF65183}" type="sibTrans" cxnId="{4369BD16-BF8B-48AB-9262-E5EF31B283B7}">
      <dgm:prSet/>
      <dgm:spPr/>
      <dgm:t>
        <a:bodyPr/>
        <a:lstStyle/>
        <a:p>
          <a:endParaRPr lang="en-GB"/>
        </a:p>
      </dgm:t>
    </dgm:pt>
    <dgm:pt modelId="{2FEB40B6-854B-4D54-A08E-96AB620813BE}">
      <dgm:prSet/>
      <dgm:spPr/>
      <dgm:t>
        <a:bodyPr/>
        <a:lstStyle/>
        <a:p>
          <a:r>
            <a:rPr lang="en-GB"/>
            <a:t>MSc Geographic Information Systems (Edinburgh, 1992)</a:t>
          </a:r>
        </a:p>
      </dgm:t>
    </dgm:pt>
    <dgm:pt modelId="{E70D0F20-BB3C-4D19-8875-369A272364D4}" type="parTrans" cxnId="{CA98C655-1116-47C3-BC61-3241A54B0AA2}">
      <dgm:prSet/>
      <dgm:spPr/>
      <dgm:t>
        <a:bodyPr/>
        <a:lstStyle/>
        <a:p>
          <a:endParaRPr lang="en-GB"/>
        </a:p>
      </dgm:t>
    </dgm:pt>
    <dgm:pt modelId="{3CC5D4E4-AB0B-4260-A60A-0DFA9A8E975D}" type="sibTrans" cxnId="{CA98C655-1116-47C3-BC61-3241A54B0AA2}">
      <dgm:prSet/>
      <dgm:spPr/>
      <dgm:t>
        <a:bodyPr/>
        <a:lstStyle/>
        <a:p>
          <a:endParaRPr lang="en-GB"/>
        </a:p>
      </dgm:t>
    </dgm:pt>
    <dgm:pt modelId="{9FABE3F6-7E43-40CD-9B13-EBBB3DC81663}">
      <dgm:prSet/>
      <dgm:spPr/>
      <dgm:t>
        <a:bodyPr/>
        <a:lstStyle/>
        <a:p>
          <a:r>
            <a:rPr lang="en-GB"/>
            <a:t>Followed by 20 years in the market analysis, web development and web content businesses</a:t>
          </a:r>
        </a:p>
      </dgm:t>
    </dgm:pt>
    <dgm:pt modelId="{54295594-05CB-4CE2-89BF-08C0E1D805E1}" type="parTrans" cxnId="{B04C4BB6-F9B0-407B-A7F9-C8E2C1F886B4}">
      <dgm:prSet/>
      <dgm:spPr/>
      <dgm:t>
        <a:bodyPr/>
        <a:lstStyle/>
        <a:p>
          <a:endParaRPr lang="en-GB"/>
        </a:p>
      </dgm:t>
    </dgm:pt>
    <dgm:pt modelId="{8FFB261E-F2E5-4BE8-AEDF-D46AEF328AD7}" type="sibTrans" cxnId="{B04C4BB6-F9B0-407B-A7F9-C8E2C1F886B4}">
      <dgm:prSet/>
      <dgm:spPr/>
      <dgm:t>
        <a:bodyPr/>
        <a:lstStyle/>
        <a:p>
          <a:endParaRPr lang="en-GB"/>
        </a:p>
      </dgm:t>
    </dgm:pt>
    <dgm:pt modelId="{980EB68B-54D3-40C2-AA74-9F9FB83EF52B}">
      <dgm:prSet/>
      <dgm:spPr/>
      <dgm:t>
        <a:bodyPr/>
        <a:lstStyle/>
        <a:p>
          <a:r>
            <a:rPr lang="en-GB"/>
            <a:t>About the research</a:t>
          </a:r>
        </a:p>
      </dgm:t>
    </dgm:pt>
    <dgm:pt modelId="{1B1D191E-AC66-4F58-A4C9-060F7FC67500}" type="parTrans" cxnId="{3265D57A-94D7-40BD-AB60-F1BF12E5C150}">
      <dgm:prSet/>
      <dgm:spPr/>
      <dgm:t>
        <a:bodyPr/>
        <a:lstStyle/>
        <a:p>
          <a:endParaRPr lang="en-GB"/>
        </a:p>
      </dgm:t>
    </dgm:pt>
    <dgm:pt modelId="{1177DF16-A5CF-4475-A6BA-F73340DB4A1A}" type="sibTrans" cxnId="{3265D57A-94D7-40BD-AB60-F1BF12E5C150}">
      <dgm:prSet/>
      <dgm:spPr/>
      <dgm:t>
        <a:bodyPr/>
        <a:lstStyle/>
        <a:p>
          <a:endParaRPr lang="en-GB"/>
        </a:p>
      </dgm:t>
    </dgm:pt>
    <dgm:pt modelId="{4E3AC794-A496-41CA-93E0-F49D0289114A}">
      <dgm:prSet/>
      <dgm:spPr/>
      <dgm:t>
        <a:bodyPr/>
        <a:lstStyle/>
        <a:p>
          <a:r>
            <a:rPr lang="en-GB"/>
            <a:t>Commenced 2011, working part-time</a:t>
          </a:r>
        </a:p>
      </dgm:t>
    </dgm:pt>
    <dgm:pt modelId="{DB361870-3D34-4FB6-B181-C569DFFC5BEA}" type="parTrans" cxnId="{B6A6C5C9-9FE8-4F9A-A618-AED1C373AF29}">
      <dgm:prSet/>
      <dgm:spPr/>
      <dgm:t>
        <a:bodyPr/>
        <a:lstStyle/>
        <a:p>
          <a:endParaRPr lang="en-GB"/>
        </a:p>
      </dgm:t>
    </dgm:pt>
    <dgm:pt modelId="{0F92CB6A-E95D-4E16-B2DC-197C1ADB958D}" type="sibTrans" cxnId="{B6A6C5C9-9FE8-4F9A-A618-AED1C373AF29}">
      <dgm:prSet/>
      <dgm:spPr/>
      <dgm:t>
        <a:bodyPr/>
        <a:lstStyle/>
        <a:p>
          <a:endParaRPr lang="en-GB"/>
        </a:p>
      </dgm:t>
    </dgm:pt>
    <dgm:pt modelId="{C74B73CA-A447-4D44-801D-4A897D91282D}">
      <dgm:prSet/>
      <dgm:spPr/>
      <dgm:t>
        <a:bodyPr/>
        <a:lstStyle/>
        <a:p>
          <a:r>
            <a:rPr lang="en-GB">
              <a:hlinkClick xmlns:r="http://schemas.openxmlformats.org/officeDocument/2006/relationships" r:id="rId1"/>
            </a:rPr>
            <a:t>Geotagging matters? The role of space and place in politicised social media discourse</a:t>
          </a:r>
          <a:endParaRPr lang="en-GB"/>
        </a:p>
      </dgm:t>
    </dgm:pt>
    <dgm:pt modelId="{D9963A6A-D4F3-40CD-ADE4-6A667957E02D}" type="parTrans" cxnId="{42B6A5BF-17A9-48BE-9551-1113513416C2}">
      <dgm:prSet/>
      <dgm:spPr/>
      <dgm:t>
        <a:bodyPr/>
        <a:lstStyle/>
        <a:p>
          <a:endParaRPr lang="en-GB"/>
        </a:p>
      </dgm:t>
    </dgm:pt>
    <dgm:pt modelId="{3FEFCFFC-4E8A-4720-898E-F35BC54178F4}" type="sibTrans" cxnId="{42B6A5BF-17A9-48BE-9551-1113513416C2}">
      <dgm:prSet/>
      <dgm:spPr/>
      <dgm:t>
        <a:bodyPr/>
        <a:lstStyle/>
        <a:p>
          <a:endParaRPr lang="en-GB"/>
        </a:p>
      </dgm:t>
    </dgm:pt>
    <dgm:pt modelId="{CCC1F775-DBD3-423B-8B8E-BD5AF3853C3D}">
      <dgm:prSet/>
      <dgm:spPr/>
      <dgm:t>
        <a:bodyPr/>
        <a:lstStyle/>
        <a:p>
          <a:r>
            <a:rPr lang="en-GB"/>
            <a:t>PhD in Geography awarded (Portsmouth, 2018)</a:t>
          </a:r>
        </a:p>
      </dgm:t>
    </dgm:pt>
    <dgm:pt modelId="{0955DE45-7BC7-466D-BAA9-BB14A4E0FF2F}" type="parTrans" cxnId="{610C8872-6DB3-4440-A82F-7A36E9EF5C06}">
      <dgm:prSet/>
      <dgm:spPr/>
      <dgm:t>
        <a:bodyPr/>
        <a:lstStyle/>
        <a:p>
          <a:endParaRPr lang="en-GB"/>
        </a:p>
      </dgm:t>
    </dgm:pt>
    <dgm:pt modelId="{4DE45EF7-125A-4C36-978C-6E362C23E859}" type="sibTrans" cxnId="{610C8872-6DB3-4440-A82F-7A36E9EF5C06}">
      <dgm:prSet/>
      <dgm:spPr/>
      <dgm:t>
        <a:bodyPr/>
        <a:lstStyle/>
        <a:p>
          <a:endParaRPr lang="en-GB"/>
        </a:p>
      </dgm:t>
    </dgm:pt>
    <dgm:pt modelId="{0FA03B41-AFFA-46ED-BEA2-27D5491F5D2B}" type="pres">
      <dgm:prSet presAssocID="{595BCAB6-70CF-4383-91E8-8820B981CBFA}" presName="linearFlow" presStyleCnt="0">
        <dgm:presLayoutVars>
          <dgm:dir/>
          <dgm:resizeHandles val="exact"/>
        </dgm:presLayoutVars>
      </dgm:prSet>
      <dgm:spPr/>
    </dgm:pt>
    <dgm:pt modelId="{2596085E-CD53-4D95-A079-3ABCF6BC4479}" type="pres">
      <dgm:prSet presAssocID="{2A8B4BE6-CF24-44BF-96F2-BAED7C2120E7}" presName="composite" presStyleCnt="0"/>
      <dgm:spPr/>
    </dgm:pt>
    <dgm:pt modelId="{E90DA1DB-E221-45DC-9BE0-E92CCD0A8E21}" type="pres">
      <dgm:prSet presAssocID="{2A8B4BE6-CF24-44BF-96F2-BAED7C2120E7}" presName="imgShp" presStyleLbl="fgImgPlace1"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62A2A46D-9322-4277-86BA-06808C01CC4F}" type="pres">
      <dgm:prSet presAssocID="{2A8B4BE6-CF24-44BF-96F2-BAED7C2120E7}" presName="txShp" presStyleLbl="node1" presStyleIdx="0" presStyleCnt="2">
        <dgm:presLayoutVars>
          <dgm:bulletEnabled val="1"/>
        </dgm:presLayoutVars>
      </dgm:prSet>
      <dgm:spPr/>
    </dgm:pt>
    <dgm:pt modelId="{41871B90-53FC-4BFE-8DB7-02E61CD2A0F8}" type="pres">
      <dgm:prSet presAssocID="{9CA91D37-E9D6-4116-AB94-C99FFD171900}" presName="spacing" presStyleCnt="0"/>
      <dgm:spPr/>
    </dgm:pt>
    <dgm:pt modelId="{29CB7EE4-B4C9-4996-9EB5-C8E752A27466}" type="pres">
      <dgm:prSet presAssocID="{980EB68B-54D3-40C2-AA74-9F9FB83EF52B}" presName="composite" presStyleCnt="0"/>
      <dgm:spPr/>
    </dgm:pt>
    <dgm:pt modelId="{57080E5D-2A9E-4543-8570-5307981EA8F6}" type="pres">
      <dgm:prSet presAssocID="{980EB68B-54D3-40C2-AA74-9F9FB83EF52B}" presName="imgShp" presStyleLbl="fgImgPlace1" presStyleIdx="1" presStyleCnt="2"/>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38000" r="-38000"/>
          </a:stretch>
        </a:blipFill>
      </dgm:spPr>
    </dgm:pt>
    <dgm:pt modelId="{AB6FED8E-9751-4E4E-A42B-D6EEF98E6A97}" type="pres">
      <dgm:prSet presAssocID="{980EB68B-54D3-40C2-AA74-9F9FB83EF52B}" presName="txShp" presStyleLbl="node1" presStyleIdx="1" presStyleCnt="2">
        <dgm:presLayoutVars>
          <dgm:bulletEnabled val="1"/>
        </dgm:presLayoutVars>
      </dgm:prSet>
      <dgm:spPr/>
    </dgm:pt>
  </dgm:ptLst>
  <dgm:cxnLst>
    <dgm:cxn modelId="{B8EB7408-DC0D-49C9-ACA6-5456A7CCE3E4}" type="presOf" srcId="{2A8B4BE6-CF24-44BF-96F2-BAED7C2120E7}" destId="{62A2A46D-9322-4277-86BA-06808C01CC4F}" srcOrd="0" destOrd="0" presId="urn:microsoft.com/office/officeart/2005/8/layout/vList3"/>
    <dgm:cxn modelId="{9C2BC20E-1483-4030-991C-90F3DF41C392}" type="presOf" srcId="{3DEB6010-9CDB-4E13-A3BF-DF2D48EDABB1}" destId="{62A2A46D-9322-4277-86BA-06808C01CC4F}" srcOrd="0" destOrd="1" presId="urn:microsoft.com/office/officeart/2005/8/layout/vList3"/>
    <dgm:cxn modelId="{4369BD16-BF8B-48AB-9262-E5EF31B283B7}" srcId="{2A8B4BE6-CF24-44BF-96F2-BAED7C2120E7}" destId="{3DEB6010-9CDB-4E13-A3BF-DF2D48EDABB1}" srcOrd="0" destOrd="0" parTransId="{3D480F0D-DDF6-4C0D-B290-81201CA6F614}" sibTransId="{3A8C348C-17C6-4CDD-B91A-F8943CF65183}"/>
    <dgm:cxn modelId="{49B8A019-F495-4836-B564-FFB0BD7FB40B}" type="presOf" srcId="{595BCAB6-70CF-4383-91E8-8820B981CBFA}" destId="{0FA03B41-AFFA-46ED-BEA2-27D5491F5D2B}" srcOrd="0" destOrd="0" presId="urn:microsoft.com/office/officeart/2005/8/layout/vList3"/>
    <dgm:cxn modelId="{1D966B2A-ED7E-4B9E-AE66-49F75E15FA9A}" type="presOf" srcId="{4E3AC794-A496-41CA-93E0-F49D0289114A}" destId="{AB6FED8E-9751-4E4E-A42B-D6EEF98E6A97}" srcOrd="0" destOrd="1" presId="urn:microsoft.com/office/officeart/2005/8/layout/vList3"/>
    <dgm:cxn modelId="{53949537-B9C0-4E47-9314-6032D8272A0C}" type="presOf" srcId="{2FEB40B6-854B-4D54-A08E-96AB620813BE}" destId="{62A2A46D-9322-4277-86BA-06808C01CC4F}" srcOrd="0" destOrd="2" presId="urn:microsoft.com/office/officeart/2005/8/layout/vList3"/>
    <dgm:cxn modelId="{64DECE4E-9474-4FC8-9770-6A4123091FCB}" srcId="{595BCAB6-70CF-4383-91E8-8820B981CBFA}" destId="{2A8B4BE6-CF24-44BF-96F2-BAED7C2120E7}" srcOrd="0" destOrd="0" parTransId="{F90C0EB1-1B5B-4333-8870-AB96F3D2BA21}" sibTransId="{9CA91D37-E9D6-4116-AB94-C99FFD171900}"/>
    <dgm:cxn modelId="{610C8872-6DB3-4440-A82F-7A36E9EF5C06}" srcId="{980EB68B-54D3-40C2-AA74-9F9FB83EF52B}" destId="{CCC1F775-DBD3-423B-8B8E-BD5AF3853C3D}" srcOrd="2" destOrd="0" parTransId="{0955DE45-7BC7-466D-BAA9-BB14A4E0FF2F}" sibTransId="{4DE45EF7-125A-4C36-978C-6E362C23E859}"/>
    <dgm:cxn modelId="{CA98C655-1116-47C3-BC61-3241A54B0AA2}" srcId="{2A8B4BE6-CF24-44BF-96F2-BAED7C2120E7}" destId="{2FEB40B6-854B-4D54-A08E-96AB620813BE}" srcOrd="1" destOrd="0" parTransId="{E70D0F20-BB3C-4D19-8875-369A272364D4}" sibTransId="{3CC5D4E4-AB0B-4260-A60A-0DFA9A8E975D}"/>
    <dgm:cxn modelId="{3265D57A-94D7-40BD-AB60-F1BF12E5C150}" srcId="{595BCAB6-70CF-4383-91E8-8820B981CBFA}" destId="{980EB68B-54D3-40C2-AA74-9F9FB83EF52B}" srcOrd="1" destOrd="0" parTransId="{1B1D191E-AC66-4F58-A4C9-060F7FC67500}" sibTransId="{1177DF16-A5CF-4475-A6BA-F73340DB4A1A}"/>
    <dgm:cxn modelId="{31BB379B-2E4B-4FE4-A78F-DB0E241BCD63}" type="presOf" srcId="{C74B73CA-A447-4D44-801D-4A897D91282D}" destId="{AB6FED8E-9751-4E4E-A42B-D6EEF98E6A97}" srcOrd="0" destOrd="2" presId="urn:microsoft.com/office/officeart/2005/8/layout/vList3"/>
    <dgm:cxn modelId="{B04C4BB6-F9B0-407B-A7F9-C8E2C1F886B4}" srcId="{2A8B4BE6-CF24-44BF-96F2-BAED7C2120E7}" destId="{9FABE3F6-7E43-40CD-9B13-EBBB3DC81663}" srcOrd="2" destOrd="0" parTransId="{54295594-05CB-4CE2-89BF-08C0E1D805E1}" sibTransId="{8FFB261E-F2E5-4BE8-AEDF-D46AEF328AD7}"/>
    <dgm:cxn modelId="{42B6A5BF-17A9-48BE-9551-1113513416C2}" srcId="{980EB68B-54D3-40C2-AA74-9F9FB83EF52B}" destId="{C74B73CA-A447-4D44-801D-4A897D91282D}" srcOrd="1" destOrd="0" parTransId="{D9963A6A-D4F3-40CD-ADE4-6A667957E02D}" sibTransId="{3FEFCFFC-4E8A-4720-898E-F35BC54178F4}"/>
    <dgm:cxn modelId="{B6A6C5C9-9FE8-4F9A-A618-AED1C373AF29}" srcId="{980EB68B-54D3-40C2-AA74-9F9FB83EF52B}" destId="{4E3AC794-A496-41CA-93E0-F49D0289114A}" srcOrd="0" destOrd="0" parTransId="{DB361870-3D34-4FB6-B181-C569DFFC5BEA}" sibTransId="{0F92CB6A-E95D-4E16-B2DC-197C1ADB958D}"/>
    <dgm:cxn modelId="{0BB342CE-3229-4334-B5F3-593425E2F0F0}" type="presOf" srcId="{CCC1F775-DBD3-423B-8B8E-BD5AF3853C3D}" destId="{AB6FED8E-9751-4E4E-A42B-D6EEF98E6A97}" srcOrd="0" destOrd="3" presId="urn:microsoft.com/office/officeart/2005/8/layout/vList3"/>
    <dgm:cxn modelId="{872EFDD7-4443-4A4F-BA24-D95B33C6ADFB}" type="presOf" srcId="{980EB68B-54D3-40C2-AA74-9F9FB83EF52B}" destId="{AB6FED8E-9751-4E4E-A42B-D6EEF98E6A97}" srcOrd="0" destOrd="0" presId="urn:microsoft.com/office/officeart/2005/8/layout/vList3"/>
    <dgm:cxn modelId="{4342A9F3-4471-4B4D-A831-50BFB8C3A00F}" type="presOf" srcId="{9FABE3F6-7E43-40CD-9B13-EBBB3DC81663}" destId="{62A2A46D-9322-4277-86BA-06808C01CC4F}" srcOrd="0" destOrd="3" presId="urn:microsoft.com/office/officeart/2005/8/layout/vList3"/>
    <dgm:cxn modelId="{762328DF-6814-488B-AF23-996DBB623552}" type="presParOf" srcId="{0FA03B41-AFFA-46ED-BEA2-27D5491F5D2B}" destId="{2596085E-CD53-4D95-A079-3ABCF6BC4479}" srcOrd="0" destOrd="0" presId="urn:microsoft.com/office/officeart/2005/8/layout/vList3"/>
    <dgm:cxn modelId="{833AB621-5C1B-4CB6-84A8-B575E18C01C0}" type="presParOf" srcId="{2596085E-CD53-4D95-A079-3ABCF6BC4479}" destId="{E90DA1DB-E221-45DC-9BE0-E92CCD0A8E21}" srcOrd="0" destOrd="0" presId="urn:microsoft.com/office/officeart/2005/8/layout/vList3"/>
    <dgm:cxn modelId="{94AC9C42-34D8-4694-8BA2-EE3D3848CB26}" type="presParOf" srcId="{2596085E-CD53-4D95-A079-3ABCF6BC4479}" destId="{62A2A46D-9322-4277-86BA-06808C01CC4F}" srcOrd="1" destOrd="0" presId="urn:microsoft.com/office/officeart/2005/8/layout/vList3"/>
    <dgm:cxn modelId="{5DBE9144-A85E-4D0B-8151-F45B421449C8}" type="presParOf" srcId="{0FA03B41-AFFA-46ED-BEA2-27D5491F5D2B}" destId="{41871B90-53FC-4BFE-8DB7-02E61CD2A0F8}" srcOrd="1" destOrd="0" presId="urn:microsoft.com/office/officeart/2005/8/layout/vList3"/>
    <dgm:cxn modelId="{1955C312-332B-4CEA-B5CA-8AC4014460A6}" type="presParOf" srcId="{0FA03B41-AFFA-46ED-BEA2-27D5491F5D2B}" destId="{29CB7EE4-B4C9-4996-9EB5-C8E752A27466}" srcOrd="2" destOrd="0" presId="urn:microsoft.com/office/officeart/2005/8/layout/vList3"/>
    <dgm:cxn modelId="{16293B9C-4D38-42A5-9114-50BF73D851EE}" type="presParOf" srcId="{29CB7EE4-B4C9-4996-9EB5-C8E752A27466}" destId="{57080E5D-2A9E-4543-8570-5307981EA8F6}" srcOrd="0" destOrd="0" presId="urn:microsoft.com/office/officeart/2005/8/layout/vList3"/>
    <dgm:cxn modelId="{98070F09-1808-4A5E-85AB-64C240F0FEA7}" type="presParOf" srcId="{29CB7EE4-B4C9-4996-9EB5-C8E752A27466}" destId="{AB6FED8E-9751-4E4E-A42B-D6EEF98E6A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9690B-538C-4D36-B0E3-10A4224071C5}"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GB"/>
        </a:p>
      </dgm:t>
    </dgm:pt>
    <dgm:pt modelId="{415A8FFC-C760-4340-A7F7-FEB6431B3794}">
      <dgm:prSet/>
      <dgm:spPr/>
      <dgm:t>
        <a:bodyPr/>
        <a:lstStyle/>
        <a:p>
          <a:r>
            <a:rPr lang="en-GB"/>
            <a:t>Johnson et al. (2016, p515, authors' italics) identify a </a:t>
          </a:r>
          <a:r>
            <a:rPr lang="en-GB" i="1"/>
            <a:t>Localness Assumption</a:t>
          </a:r>
          <a:r>
            <a:rPr lang="en-GB"/>
            <a:t>, in which ‘</a:t>
          </a:r>
          <a:r>
            <a:rPr lang="en-GB" i="1"/>
            <a:t>a unit of social media [Volunteered Geographic Information is implicitly assumed almost] always [to represent] the perspective or experience of a person who is local to the region of the corresponding geotag</a:t>
          </a:r>
          <a:r>
            <a:rPr lang="en-GB"/>
            <a:t>.’</a:t>
          </a:r>
        </a:p>
      </dgm:t>
    </dgm:pt>
    <dgm:pt modelId="{F449D672-5B2B-4A52-BE78-94D4C05FA617}" type="parTrans" cxnId="{D6618D59-0BFE-4CC5-8732-FF7965025C82}">
      <dgm:prSet/>
      <dgm:spPr/>
      <dgm:t>
        <a:bodyPr/>
        <a:lstStyle/>
        <a:p>
          <a:endParaRPr lang="en-GB"/>
        </a:p>
      </dgm:t>
    </dgm:pt>
    <dgm:pt modelId="{3DB8992E-C7BC-4D45-BC70-056B07B6353A}" type="sibTrans" cxnId="{D6618D59-0BFE-4CC5-8732-FF7965025C82}">
      <dgm:prSet/>
      <dgm:spPr/>
      <dgm:t>
        <a:bodyPr/>
        <a:lstStyle/>
        <a:p>
          <a:endParaRPr lang="en-GB"/>
        </a:p>
      </dgm:t>
    </dgm:pt>
    <dgm:pt modelId="{46EBBD02-A0DD-4C11-B25F-35332253E762}">
      <dgm:prSet/>
      <dgm:spPr/>
      <dgm:t>
        <a:bodyPr/>
        <a:lstStyle/>
        <a:p>
          <a:r>
            <a:rPr lang="en-GB" dirty="0"/>
            <a:t>Geographical localness has been widely assumed in most research regarding coordinate-geotagged Online Social Network (OSN) data. Johnson et al. (2016) show that localness holds in only around 75% of cases; people often create Twitter tweets or Facebook posts ‘out of area’ using their mobile telephones or other devices.</a:t>
          </a:r>
        </a:p>
      </dgm:t>
    </dgm:pt>
    <dgm:pt modelId="{08446FEF-6AFF-4A48-9B28-E571F3298314}" type="parTrans" cxnId="{2E70CC21-A1A4-4938-B8F5-3AC6D9A431E0}">
      <dgm:prSet/>
      <dgm:spPr/>
      <dgm:t>
        <a:bodyPr/>
        <a:lstStyle/>
        <a:p>
          <a:endParaRPr lang="en-GB"/>
        </a:p>
      </dgm:t>
    </dgm:pt>
    <dgm:pt modelId="{445E2551-1F3B-4A3E-8A57-99B096BC6364}" type="sibTrans" cxnId="{2E70CC21-A1A4-4938-B8F5-3AC6D9A431E0}">
      <dgm:prSet/>
      <dgm:spPr/>
      <dgm:t>
        <a:bodyPr/>
        <a:lstStyle/>
        <a:p>
          <a:endParaRPr lang="en-GB"/>
        </a:p>
      </dgm:t>
    </dgm:pt>
    <dgm:pt modelId="{271AFCF6-F078-425C-AECD-E4FAD97037E4}">
      <dgm:prSet/>
      <dgm:spPr/>
      <dgm:t>
        <a:bodyPr/>
        <a:lstStyle/>
        <a:p>
          <a:r>
            <a:rPr lang="en-GB" dirty="0"/>
            <a:t>The assumption of localness appears to rest upon another equally implicit and, so far, untested assumption; that geotagging social media users make at least equal, and possibly especially frequent, mentions of place in message text when compared to their non-coordinate-geotagging peers. I term this the </a:t>
          </a:r>
          <a:r>
            <a:rPr lang="en-GB" i="1" dirty="0"/>
            <a:t>Geographicality Assumption</a:t>
          </a:r>
          <a:r>
            <a:rPr lang="en-GB" dirty="0"/>
            <a:t>.</a:t>
          </a:r>
        </a:p>
      </dgm:t>
    </dgm:pt>
    <dgm:pt modelId="{F41CE0EE-083B-4B57-BCB5-1E5303116568}" type="parTrans" cxnId="{EAC41539-7F06-4C6F-AC47-F63A0E5E9356}">
      <dgm:prSet/>
      <dgm:spPr/>
      <dgm:t>
        <a:bodyPr/>
        <a:lstStyle/>
        <a:p>
          <a:endParaRPr lang="en-GB"/>
        </a:p>
      </dgm:t>
    </dgm:pt>
    <dgm:pt modelId="{92219F34-2C52-47F2-BA5E-0C6E35C4E9E5}" type="sibTrans" cxnId="{EAC41539-7F06-4C6F-AC47-F63A0E5E9356}">
      <dgm:prSet/>
      <dgm:spPr/>
      <dgm:t>
        <a:bodyPr/>
        <a:lstStyle/>
        <a:p>
          <a:endParaRPr lang="en-GB"/>
        </a:p>
      </dgm:t>
    </dgm:pt>
    <dgm:pt modelId="{1C4A0201-779E-40C2-BD5D-4558DF3C4A3F}" type="pres">
      <dgm:prSet presAssocID="{8929690B-538C-4D36-B0E3-10A4224071C5}" presName="Name0" presStyleCnt="0">
        <dgm:presLayoutVars>
          <dgm:dir/>
          <dgm:resizeHandles val="exact"/>
        </dgm:presLayoutVars>
      </dgm:prSet>
      <dgm:spPr/>
    </dgm:pt>
    <dgm:pt modelId="{0DE86BBB-676B-4DDE-B3E3-64C897CD6A3B}" type="pres">
      <dgm:prSet presAssocID="{8929690B-538C-4D36-B0E3-10A4224071C5}" presName="fgShape" presStyleLbl="fgShp" presStyleIdx="0" presStyleCnt="1"/>
      <dgm:spPr/>
    </dgm:pt>
    <dgm:pt modelId="{86D9A764-4575-4221-B9D4-399F2606714E}" type="pres">
      <dgm:prSet presAssocID="{8929690B-538C-4D36-B0E3-10A4224071C5}" presName="linComp" presStyleCnt="0"/>
      <dgm:spPr/>
    </dgm:pt>
    <dgm:pt modelId="{73492AF4-D99C-46FD-B93F-02809D12E5AE}" type="pres">
      <dgm:prSet presAssocID="{415A8FFC-C760-4340-A7F7-FEB6431B3794}" presName="compNode" presStyleCnt="0"/>
      <dgm:spPr/>
    </dgm:pt>
    <dgm:pt modelId="{EC46881A-6A15-427B-8ECD-0133292D56F8}" type="pres">
      <dgm:prSet presAssocID="{415A8FFC-C760-4340-A7F7-FEB6431B3794}" presName="bkgdShape" presStyleLbl="node1" presStyleIdx="0" presStyleCnt="3"/>
      <dgm:spPr/>
    </dgm:pt>
    <dgm:pt modelId="{D05B1DDD-EDF1-446D-97CB-4F1D0CB9EBB0}" type="pres">
      <dgm:prSet presAssocID="{415A8FFC-C760-4340-A7F7-FEB6431B3794}" presName="nodeTx" presStyleLbl="node1" presStyleIdx="0" presStyleCnt="3">
        <dgm:presLayoutVars>
          <dgm:bulletEnabled val="1"/>
        </dgm:presLayoutVars>
      </dgm:prSet>
      <dgm:spPr/>
    </dgm:pt>
    <dgm:pt modelId="{F9DD954F-D18D-4A62-B9C1-9A5CF25F7021}" type="pres">
      <dgm:prSet presAssocID="{415A8FFC-C760-4340-A7F7-FEB6431B3794}" presName="invisiNode" presStyleLbl="node1" presStyleIdx="0" presStyleCnt="3"/>
      <dgm:spPr/>
    </dgm:pt>
    <dgm:pt modelId="{789B6669-51EA-4F22-89F9-59CB07462376}" type="pres">
      <dgm:prSet presAssocID="{415A8FFC-C760-4340-A7F7-FEB6431B379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35585C1-93D1-4CCB-A6B7-FFD1F447A46F}" type="pres">
      <dgm:prSet presAssocID="{3DB8992E-C7BC-4D45-BC70-056B07B6353A}" presName="sibTrans" presStyleLbl="sibTrans2D1" presStyleIdx="0" presStyleCnt="0"/>
      <dgm:spPr/>
    </dgm:pt>
    <dgm:pt modelId="{15574FA9-2663-468C-9662-CAF1515B28FE}" type="pres">
      <dgm:prSet presAssocID="{46EBBD02-A0DD-4C11-B25F-35332253E762}" presName="compNode" presStyleCnt="0"/>
      <dgm:spPr/>
    </dgm:pt>
    <dgm:pt modelId="{3EE9D40C-B03F-4DED-8C28-6DB8EF5A89ED}" type="pres">
      <dgm:prSet presAssocID="{46EBBD02-A0DD-4C11-B25F-35332253E762}" presName="bkgdShape" presStyleLbl="node1" presStyleIdx="1" presStyleCnt="3"/>
      <dgm:spPr/>
    </dgm:pt>
    <dgm:pt modelId="{829C6D40-B937-40C8-9401-1C1829E04FDE}" type="pres">
      <dgm:prSet presAssocID="{46EBBD02-A0DD-4C11-B25F-35332253E762}" presName="nodeTx" presStyleLbl="node1" presStyleIdx="1" presStyleCnt="3">
        <dgm:presLayoutVars>
          <dgm:bulletEnabled val="1"/>
        </dgm:presLayoutVars>
      </dgm:prSet>
      <dgm:spPr/>
    </dgm:pt>
    <dgm:pt modelId="{229F1914-19F9-4D9B-9ACE-A88227CD24F6}" type="pres">
      <dgm:prSet presAssocID="{46EBBD02-A0DD-4C11-B25F-35332253E762}" presName="invisiNode" presStyleLbl="node1" presStyleIdx="1" presStyleCnt="3"/>
      <dgm:spPr/>
    </dgm:pt>
    <dgm:pt modelId="{B801B58F-AF16-477E-888B-0082AC3D780D}" type="pres">
      <dgm:prSet presAssocID="{46EBBD02-A0DD-4C11-B25F-35332253E76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dgm:spPr>
    </dgm:pt>
    <dgm:pt modelId="{D917CEBA-8A37-437D-8DA7-F13A66434D7C}" type="pres">
      <dgm:prSet presAssocID="{445E2551-1F3B-4A3E-8A57-99B096BC6364}" presName="sibTrans" presStyleLbl="sibTrans2D1" presStyleIdx="0" presStyleCnt="0"/>
      <dgm:spPr/>
    </dgm:pt>
    <dgm:pt modelId="{876FC18E-55E9-4B62-8C15-453B0E25E03D}" type="pres">
      <dgm:prSet presAssocID="{271AFCF6-F078-425C-AECD-E4FAD97037E4}" presName="compNode" presStyleCnt="0"/>
      <dgm:spPr/>
    </dgm:pt>
    <dgm:pt modelId="{76B6FCAE-AA6B-4CC7-8633-9A36B68585C8}" type="pres">
      <dgm:prSet presAssocID="{271AFCF6-F078-425C-AECD-E4FAD97037E4}" presName="bkgdShape" presStyleLbl="node1" presStyleIdx="2" presStyleCnt="3"/>
      <dgm:spPr/>
    </dgm:pt>
    <dgm:pt modelId="{E4BFC2C7-BB03-4CAE-95C0-A773A93EF5E3}" type="pres">
      <dgm:prSet presAssocID="{271AFCF6-F078-425C-AECD-E4FAD97037E4}" presName="nodeTx" presStyleLbl="node1" presStyleIdx="2" presStyleCnt="3">
        <dgm:presLayoutVars>
          <dgm:bulletEnabled val="1"/>
        </dgm:presLayoutVars>
      </dgm:prSet>
      <dgm:spPr/>
    </dgm:pt>
    <dgm:pt modelId="{03B441B0-DA9D-44D2-967A-2AB329C9EE27}" type="pres">
      <dgm:prSet presAssocID="{271AFCF6-F078-425C-AECD-E4FAD97037E4}" presName="invisiNode" presStyleLbl="node1" presStyleIdx="2" presStyleCnt="3"/>
      <dgm:spPr/>
    </dgm:pt>
    <dgm:pt modelId="{580D46F3-2938-4500-BA7F-F0A7C1CCA4D8}" type="pres">
      <dgm:prSet presAssocID="{271AFCF6-F078-425C-AECD-E4FAD97037E4}" presName="imagNod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Lst>
  <dgm:cxnLst>
    <dgm:cxn modelId="{74B03A04-AC65-496E-8EFD-CA300B5BA7A1}" type="presOf" srcId="{271AFCF6-F078-425C-AECD-E4FAD97037E4}" destId="{E4BFC2C7-BB03-4CAE-95C0-A773A93EF5E3}" srcOrd="1" destOrd="0" presId="urn:microsoft.com/office/officeart/2005/8/layout/hList7"/>
    <dgm:cxn modelId="{C4262E15-0156-4A69-AFBD-9F5E9ABFE989}" type="presOf" srcId="{8929690B-538C-4D36-B0E3-10A4224071C5}" destId="{1C4A0201-779E-40C2-BD5D-4558DF3C4A3F}" srcOrd="0" destOrd="0" presId="urn:microsoft.com/office/officeart/2005/8/layout/hList7"/>
    <dgm:cxn modelId="{2E70CC21-A1A4-4938-B8F5-3AC6D9A431E0}" srcId="{8929690B-538C-4D36-B0E3-10A4224071C5}" destId="{46EBBD02-A0DD-4C11-B25F-35332253E762}" srcOrd="1" destOrd="0" parTransId="{08446FEF-6AFF-4A48-9B28-E571F3298314}" sibTransId="{445E2551-1F3B-4A3E-8A57-99B096BC6364}"/>
    <dgm:cxn modelId="{5C7E2C2C-C3CC-4EF0-AC18-7831EBBB1E15}" type="presOf" srcId="{46EBBD02-A0DD-4C11-B25F-35332253E762}" destId="{829C6D40-B937-40C8-9401-1C1829E04FDE}" srcOrd="1" destOrd="0" presId="urn:microsoft.com/office/officeart/2005/8/layout/hList7"/>
    <dgm:cxn modelId="{EAC41539-7F06-4C6F-AC47-F63A0E5E9356}" srcId="{8929690B-538C-4D36-B0E3-10A4224071C5}" destId="{271AFCF6-F078-425C-AECD-E4FAD97037E4}" srcOrd="2" destOrd="0" parTransId="{F41CE0EE-083B-4B57-BCB5-1E5303116568}" sibTransId="{92219F34-2C52-47F2-BA5E-0C6E35C4E9E5}"/>
    <dgm:cxn modelId="{814CDB39-67E2-4B2A-9BB2-9D1216320C99}" type="presOf" srcId="{271AFCF6-F078-425C-AECD-E4FAD97037E4}" destId="{76B6FCAE-AA6B-4CC7-8633-9A36B68585C8}" srcOrd="0" destOrd="0" presId="urn:microsoft.com/office/officeart/2005/8/layout/hList7"/>
    <dgm:cxn modelId="{D4D74B6E-84B2-4262-8356-D074B068973C}" type="presOf" srcId="{46EBBD02-A0DD-4C11-B25F-35332253E762}" destId="{3EE9D40C-B03F-4DED-8C28-6DB8EF5A89ED}" srcOrd="0" destOrd="0" presId="urn:microsoft.com/office/officeart/2005/8/layout/hList7"/>
    <dgm:cxn modelId="{85450671-3666-41FF-A57C-B305555C2DB1}" type="presOf" srcId="{415A8FFC-C760-4340-A7F7-FEB6431B3794}" destId="{D05B1DDD-EDF1-446D-97CB-4F1D0CB9EBB0}" srcOrd="1" destOrd="0" presId="urn:microsoft.com/office/officeart/2005/8/layout/hList7"/>
    <dgm:cxn modelId="{D6618D59-0BFE-4CC5-8732-FF7965025C82}" srcId="{8929690B-538C-4D36-B0E3-10A4224071C5}" destId="{415A8FFC-C760-4340-A7F7-FEB6431B3794}" srcOrd="0" destOrd="0" parTransId="{F449D672-5B2B-4A52-BE78-94D4C05FA617}" sibTransId="{3DB8992E-C7BC-4D45-BC70-056B07B6353A}"/>
    <dgm:cxn modelId="{BB050C9B-BD90-4AD3-B8D9-77A3A40DAE2B}" type="presOf" srcId="{3DB8992E-C7BC-4D45-BC70-056B07B6353A}" destId="{335585C1-93D1-4CCB-A6B7-FFD1F447A46F}" srcOrd="0" destOrd="0" presId="urn:microsoft.com/office/officeart/2005/8/layout/hList7"/>
    <dgm:cxn modelId="{8CAFD1B1-DED7-4E19-B79E-76CE087AAC85}" type="presOf" srcId="{415A8FFC-C760-4340-A7F7-FEB6431B3794}" destId="{EC46881A-6A15-427B-8ECD-0133292D56F8}" srcOrd="0" destOrd="0" presId="urn:microsoft.com/office/officeart/2005/8/layout/hList7"/>
    <dgm:cxn modelId="{B04ECDEC-C5F8-4FE9-A053-71D3DBCE28AC}" type="presOf" srcId="{445E2551-1F3B-4A3E-8A57-99B096BC6364}" destId="{D917CEBA-8A37-437D-8DA7-F13A66434D7C}" srcOrd="0" destOrd="0" presId="urn:microsoft.com/office/officeart/2005/8/layout/hList7"/>
    <dgm:cxn modelId="{AA22C079-7D7E-4550-9DF9-CE43999DB388}" type="presParOf" srcId="{1C4A0201-779E-40C2-BD5D-4558DF3C4A3F}" destId="{0DE86BBB-676B-4DDE-B3E3-64C897CD6A3B}" srcOrd="0" destOrd="0" presId="urn:microsoft.com/office/officeart/2005/8/layout/hList7"/>
    <dgm:cxn modelId="{835760D8-D401-402F-98D8-08A86355DCB5}" type="presParOf" srcId="{1C4A0201-779E-40C2-BD5D-4558DF3C4A3F}" destId="{86D9A764-4575-4221-B9D4-399F2606714E}" srcOrd="1" destOrd="0" presId="urn:microsoft.com/office/officeart/2005/8/layout/hList7"/>
    <dgm:cxn modelId="{BD26E2FF-4DA0-401F-B9EF-405A35483D65}" type="presParOf" srcId="{86D9A764-4575-4221-B9D4-399F2606714E}" destId="{73492AF4-D99C-46FD-B93F-02809D12E5AE}" srcOrd="0" destOrd="0" presId="urn:microsoft.com/office/officeart/2005/8/layout/hList7"/>
    <dgm:cxn modelId="{E5900946-CCE9-4675-AE11-D48356F490D5}" type="presParOf" srcId="{73492AF4-D99C-46FD-B93F-02809D12E5AE}" destId="{EC46881A-6A15-427B-8ECD-0133292D56F8}" srcOrd="0" destOrd="0" presId="urn:microsoft.com/office/officeart/2005/8/layout/hList7"/>
    <dgm:cxn modelId="{A884BA42-C1C0-4387-9076-CA95897C5BDD}" type="presParOf" srcId="{73492AF4-D99C-46FD-B93F-02809D12E5AE}" destId="{D05B1DDD-EDF1-446D-97CB-4F1D0CB9EBB0}" srcOrd="1" destOrd="0" presId="urn:microsoft.com/office/officeart/2005/8/layout/hList7"/>
    <dgm:cxn modelId="{D4388F37-CA63-4025-9847-CA225389B890}" type="presParOf" srcId="{73492AF4-D99C-46FD-B93F-02809D12E5AE}" destId="{F9DD954F-D18D-4A62-B9C1-9A5CF25F7021}" srcOrd="2" destOrd="0" presId="urn:microsoft.com/office/officeart/2005/8/layout/hList7"/>
    <dgm:cxn modelId="{CC4B8358-95EC-444C-A60E-8BF439412DE5}" type="presParOf" srcId="{73492AF4-D99C-46FD-B93F-02809D12E5AE}" destId="{789B6669-51EA-4F22-89F9-59CB07462376}" srcOrd="3" destOrd="0" presId="urn:microsoft.com/office/officeart/2005/8/layout/hList7"/>
    <dgm:cxn modelId="{EC222E07-47D4-4C70-85EB-AC095BD81BBF}" type="presParOf" srcId="{86D9A764-4575-4221-B9D4-399F2606714E}" destId="{335585C1-93D1-4CCB-A6B7-FFD1F447A46F}" srcOrd="1" destOrd="0" presId="urn:microsoft.com/office/officeart/2005/8/layout/hList7"/>
    <dgm:cxn modelId="{B4402F1B-C0F2-4EEE-B4BA-8976F145819F}" type="presParOf" srcId="{86D9A764-4575-4221-B9D4-399F2606714E}" destId="{15574FA9-2663-468C-9662-CAF1515B28FE}" srcOrd="2" destOrd="0" presId="urn:microsoft.com/office/officeart/2005/8/layout/hList7"/>
    <dgm:cxn modelId="{83A29473-E9F0-49B6-AF5A-4FA92B367D68}" type="presParOf" srcId="{15574FA9-2663-468C-9662-CAF1515B28FE}" destId="{3EE9D40C-B03F-4DED-8C28-6DB8EF5A89ED}" srcOrd="0" destOrd="0" presId="urn:microsoft.com/office/officeart/2005/8/layout/hList7"/>
    <dgm:cxn modelId="{7AD5C9C5-DF3B-4833-AB59-36165DF25C0A}" type="presParOf" srcId="{15574FA9-2663-468C-9662-CAF1515B28FE}" destId="{829C6D40-B937-40C8-9401-1C1829E04FDE}" srcOrd="1" destOrd="0" presId="urn:microsoft.com/office/officeart/2005/8/layout/hList7"/>
    <dgm:cxn modelId="{DF9EE050-E8DD-4004-9D5B-77DE3A2145D0}" type="presParOf" srcId="{15574FA9-2663-468C-9662-CAF1515B28FE}" destId="{229F1914-19F9-4D9B-9ACE-A88227CD24F6}" srcOrd="2" destOrd="0" presId="urn:microsoft.com/office/officeart/2005/8/layout/hList7"/>
    <dgm:cxn modelId="{DAB08BBC-6B38-46F7-A9C8-7C125432FB4C}" type="presParOf" srcId="{15574FA9-2663-468C-9662-CAF1515B28FE}" destId="{B801B58F-AF16-477E-888B-0082AC3D780D}" srcOrd="3" destOrd="0" presId="urn:microsoft.com/office/officeart/2005/8/layout/hList7"/>
    <dgm:cxn modelId="{0D44FAF3-F40B-479D-B7B7-337D743424C3}" type="presParOf" srcId="{86D9A764-4575-4221-B9D4-399F2606714E}" destId="{D917CEBA-8A37-437D-8DA7-F13A66434D7C}" srcOrd="3" destOrd="0" presId="urn:microsoft.com/office/officeart/2005/8/layout/hList7"/>
    <dgm:cxn modelId="{04691130-4C5C-4984-86B5-2E49AECEF241}" type="presParOf" srcId="{86D9A764-4575-4221-B9D4-399F2606714E}" destId="{876FC18E-55E9-4B62-8C15-453B0E25E03D}" srcOrd="4" destOrd="0" presId="urn:microsoft.com/office/officeart/2005/8/layout/hList7"/>
    <dgm:cxn modelId="{2EF6C431-BD93-4F0A-B49C-85BAE57FD558}" type="presParOf" srcId="{876FC18E-55E9-4B62-8C15-453B0E25E03D}" destId="{76B6FCAE-AA6B-4CC7-8633-9A36B68585C8}" srcOrd="0" destOrd="0" presId="urn:microsoft.com/office/officeart/2005/8/layout/hList7"/>
    <dgm:cxn modelId="{B4883FBB-A342-41A5-BDE6-2302D79136DF}" type="presParOf" srcId="{876FC18E-55E9-4B62-8C15-453B0E25E03D}" destId="{E4BFC2C7-BB03-4CAE-95C0-A773A93EF5E3}" srcOrd="1" destOrd="0" presId="urn:microsoft.com/office/officeart/2005/8/layout/hList7"/>
    <dgm:cxn modelId="{3ABB0106-9DAC-488C-B64C-021027606EDD}" type="presParOf" srcId="{876FC18E-55E9-4B62-8C15-453B0E25E03D}" destId="{03B441B0-DA9D-44D2-967A-2AB329C9EE27}" srcOrd="2" destOrd="0" presId="urn:microsoft.com/office/officeart/2005/8/layout/hList7"/>
    <dgm:cxn modelId="{F377B1BC-872C-4927-A749-F87DDD054E96}" type="presParOf" srcId="{876FC18E-55E9-4B62-8C15-453B0E25E03D}" destId="{580D46F3-2938-4500-BA7F-F0A7C1CCA4D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3E42A-87F8-405E-A2F0-FFF23355E49D}"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D12BAAC4-7461-4E8D-81EE-87D48AED9624}">
      <dgm:prSet/>
      <dgm:spPr/>
      <dgm:t>
        <a:bodyPr/>
        <a:lstStyle/>
        <a:p>
          <a:r>
            <a:rPr lang="en-GB" dirty="0"/>
            <a:t>We know that only ~1-2% of Twitter interactions are typically coordinate-geotagged by their creators (</a:t>
          </a:r>
          <a:r>
            <a:rPr lang="en-GB" dirty="0" err="1"/>
            <a:t>Leetaru</a:t>
          </a:r>
          <a:r>
            <a:rPr lang="en-GB" dirty="0"/>
            <a:t> et al., 2013) and we know that toponymic mentions of place are widespread in Twitter and other OSN interactions (Gelernter &amp; </a:t>
          </a:r>
          <a:r>
            <a:rPr lang="en-GB" dirty="0" err="1"/>
            <a:t>Mushegian</a:t>
          </a:r>
          <a:r>
            <a:rPr lang="en-GB" dirty="0"/>
            <a:t>, 2011; </a:t>
          </a:r>
          <a:r>
            <a:rPr lang="en-GB" dirty="0" err="1"/>
            <a:t>Pavalanathan</a:t>
          </a:r>
          <a:r>
            <a:rPr lang="en-GB" dirty="0"/>
            <a:t> &amp; Eisenstein, 2015; </a:t>
          </a:r>
          <a:r>
            <a:rPr lang="en-GB" dirty="0" err="1"/>
            <a:t>Stefanidis</a:t>
          </a:r>
          <a:r>
            <a:rPr lang="en-GB" dirty="0"/>
            <a:t>, Crooks, et al., 2013).</a:t>
          </a:r>
        </a:p>
      </dgm:t>
    </dgm:pt>
    <dgm:pt modelId="{A63F84F9-BCAB-4AFF-BBA5-9D8D26F7BFFD}" type="parTrans" cxnId="{5AA485C8-A41F-46D7-86EF-4C073D99E734}">
      <dgm:prSet/>
      <dgm:spPr/>
      <dgm:t>
        <a:bodyPr/>
        <a:lstStyle/>
        <a:p>
          <a:endParaRPr lang="en-GB"/>
        </a:p>
      </dgm:t>
    </dgm:pt>
    <dgm:pt modelId="{A555AD27-003A-4CCD-A6FC-5D647424043F}" type="sibTrans" cxnId="{5AA485C8-A41F-46D7-86EF-4C073D99E734}">
      <dgm:prSet/>
      <dgm:spPr/>
      <dgm:t>
        <a:bodyPr/>
        <a:lstStyle/>
        <a:p>
          <a:endParaRPr lang="en-GB"/>
        </a:p>
      </dgm:t>
    </dgm:pt>
    <dgm:pt modelId="{1A30E02A-FE3C-443F-9AF7-87F52630AD14}">
      <dgm:prSet/>
      <dgm:spPr/>
      <dgm:t>
        <a:bodyPr/>
        <a:lstStyle/>
        <a:p>
          <a:r>
            <a:rPr lang="en-GB"/>
            <a:t>We do not know whether coordinate-geotagging or non-coordinate-geotagging users of Twitter or other OSNs exhibit </a:t>
          </a:r>
          <a:r>
            <a:rPr lang="en-GB" i="1"/>
            <a:t>differential</a:t>
          </a:r>
          <a:r>
            <a:rPr lang="en-GB"/>
            <a:t> affinity for place, in terms either of a) more mentions of place in message text or, b) more mentions of place in linked/shared content from URLs found alongside message text in OSN metadata.</a:t>
          </a:r>
        </a:p>
      </dgm:t>
    </dgm:pt>
    <dgm:pt modelId="{A6AEFA94-A78E-4084-9BF7-62F5CEF74537}" type="parTrans" cxnId="{FB25B08C-C19F-4FA5-9DD3-FE8AC1903EF2}">
      <dgm:prSet/>
      <dgm:spPr/>
      <dgm:t>
        <a:bodyPr/>
        <a:lstStyle/>
        <a:p>
          <a:endParaRPr lang="en-GB"/>
        </a:p>
      </dgm:t>
    </dgm:pt>
    <dgm:pt modelId="{95EDAA63-3605-43FC-A38E-5EB52A875252}" type="sibTrans" cxnId="{FB25B08C-C19F-4FA5-9DD3-FE8AC1903EF2}">
      <dgm:prSet/>
      <dgm:spPr/>
      <dgm:t>
        <a:bodyPr/>
        <a:lstStyle/>
        <a:p>
          <a:endParaRPr lang="en-GB"/>
        </a:p>
      </dgm:t>
    </dgm:pt>
    <dgm:pt modelId="{F316A0ED-AB04-4C2F-A435-E707C590B072}" type="pres">
      <dgm:prSet presAssocID="{75A3E42A-87F8-405E-A2F0-FFF23355E49D}" presName="linearFlow" presStyleCnt="0">
        <dgm:presLayoutVars>
          <dgm:dir/>
          <dgm:resizeHandles val="exact"/>
        </dgm:presLayoutVars>
      </dgm:prSet>
      <dgm:spPr/>
    </dgm:pt>
    <dgm:pt modelId="{F8628CEB-52A7-4EBD-BEDD-C820EC763FC7}" type="pres">
      <dgm:prSet presAssocID="{D12BAAC4-7461-4E8D-81EE-87D48AED9624}" presName="composite" presStyleCnt="0"/>
      <dgm:spPr/>
    </dgm:pt>
    <dgm:pt modelId="{4BB2D60D-A9F5-4ED5-A76D-91B41253FF39}" type="pres">
      <dgm:prSet presAssocID="{D12BAAC4-7461-4E8D-81EE-87D48AED9624}"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1ED0B42-21D2-44E1-B189-531CE8F0F8B8}" type="pres">
      <dgm:prSet presAssocID="{D12BAAC4-7461-4E8D-81EE-87D48AED9624}" presName="txShp" presStyleLbl="node1" presStyleIdx="0" presStyleCnt="2">
        <dgm:presLayoutVars>
          <dgm:bulletEnabled val="1"/>
        </dgm:presLayoutVars>
      </dgm:prSet>
      <dgm:spPr/>
    </dgm:pt>
    <dgm:pt modelId="{33752A89-4B58-4829-97A4-E1E913EC7301}" type="pres">
      <dgm:prSet presAssocID="{A555AD27-003A-4CCD-A6FC-5D647424043F}" presName="spacing" presStyleCnt="0"/>
      <dgm:spPr/>
    </dgm:pt>
    <dgm:pt modelId="{FEDFCF98-05AB-4B00-BD4B-A72E3200BE2A}" type="pres">
      <dgm:prSet presAssocID="{1A30E02A-FE3C-443F-9AF7-87F52630AD14}" presName="composite" presStyleCnt="0"/>
      <dgm:spPr/>
    </dgm:pt>
    <dgm:pt modelId="{0B9CA89F-A501-456F-946A-15C1C1F88F95}" type="pres">
      <dgm:prSet presAssocID="{1A30E02A-FE3C-443F-9AF7-87F52630AD1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94B8F96F-604A-4E71-BBC7-136D22FDC930}" type="pres">
      <dgm:prSet presAssocID="{1A30E02A-FE3C-443F-9AF7-87F52630AD14}" presName="txShp" presStyleLbl="node1" presStyleIdx="1" presStyleCnt="2">
        <dgm:presLayoutVars>
          <dgm:bulletEnabled val="1"/>
        </dgm:presLayoutVars>
      </dgm:prSet>
      <dgm:spPr/>
    </dgm:pt>
  </dgm:ptLst>
  <dgm:cxnLst>
    <dgm:cxn modelId="{7BE0FD0D-4885-4AB1-8C50-903B58511041}" type="presOf" srcId="{D12BAAC4-7461-4E8D-81EE-87D48AED9624}" destId="{81ED0B42-21D2-44E1-B189-531CE8F0F8B8}" srcOrd="0" destOrd="0" presId="urn:microsoft.com/office/officeart/2005/8/layout/vList3"/>
    <dgm:cxn modelId="{5E98361E-5CEA-4B5D-9690-B1C58C2F524F}" type="presOf" srcId="{1A30E02A-FE3C-443F-9AF7-87F52630AD14}" destId="{94B8F96F-604A-4E71-BBC7-136D22FDC930}" srcOrd="0" destOrd="0" presId="urn:microsoft.com/office/officeart/2005/8/layout/vList3"/>
    <dgm:cxn modelId="{FB25B08C-C19F-4FA5-9DD3-FE8AC1903EF2}" srcId="{75A3E42A-87F8-405E-A2F0-FFF23355E49D}" destId="{1A30E02A-FE3C-443F-9AF7-87F52630AD14}" srcOrd="1" destOrd="0" parTransId="{A6AEFA94-A78E-4084-9BF7-62F5CEF74537}" sibTransId="{95EDAA63-3605-43FC-A38E-5EB52A875252}"/>
    <dgm:cxn modelId="{5AA485C8-A41F-46D7-86EF-4C073D99E734}" srcId="{75A3E42A-87F8-405E-A2F0-FFF23355E49D}" destId="{D12BAAC4-7461-4E8D-81EE-87D48AED9624}" srcOrd="0" destOrd="0" parTransId="{A63F84F9-BCAB-4AFF-BBA5-9D8D26F7BFFD}" sibTransId="{A555AD27-003A-4CCD-A6FC-5D647424043F}"/>
    <dgm:cxn modelId="{4EDF66DC-9499-4BE2-8A3F-740C8B1AD136}" type="presOf" srcId="{75A3E42A-87F8-405E-A2F0-FFF23355E49D}" destId="{F316A0ED-AB04-4C2F-A435-E707C590B072}" srcOrd="0" destOrd="0" presId="urn:microsoft.com/office/officeart/2005/8/layout/vList3"/>
    <dgm:cxn modelId="{FA7EB1DD-7BB6-4F3D-B916-C348C55B987D}" type="presParOf" srcId="{F316A0ED-AB04-4C2F-A435-E707C590B072}" destId="{F8628CEB-52A7-4EBD-BEDD-C820EC763FC7}" srcOrd="0" destOrd="0" presId="urn:microsoft.com/office/officeart/2005/8/layout/vList3"/>
    <dgm:cxn modelId="{26FFF177-31C0-49A1-AEE4-2918984DD52C}" type="presParOf" srcId="{F8628CEB-52A7-4EBD-BEDD-C820EC763FC7}" destId="{4BB2D60D-A9F5-4ED5-A76D-91B41253FF39}" srcOrd="0" destOrd="0" presId="urn:microsoft.com/office/officeart/2005/8/layout/vList3"/>
    <dgm:cxn modelId="{B217E400-EABD-4552-B0EF-E53F019D8CBD}" type="presParOf" srcId="{F8628CEB-52A7-4EBD-BEDD-C820EC763FC7}" destId="{81ED0B42-21D2-44E1-B189-531CE8F0F8B8}" srcOrd="1" destOrd="0" presId="urn:microsoft.com/office/officeart/2005/8/layout/vList3"/>
    <dgm:cxn modelId="{1E49DD60-0DAC-4D65-A674-3C529AD96913}" type="presParOf" srcId="{F316A0ED-AB04-4C2F-A435-E707C590B072}" destId="{33752A89-4B58-4829-97A4-E1E913EC7301}" srcOrd="1" destOrd="0" presId="urn:microsoft.com/office/officeart/2005/8/layout/vList3"/>
    <dgm:cxn modelId="{BDBA5C31-2433-458A-8E1F-CA7BFAE77B5F}" type="presParOf" srcId="{F316A0ED-AB04-4C2F-A435-E707C590B072}" destId="{FEDFCF98-05AB-4B00-BD4B-A72E3200BE2A}" srcOrd="2" destOrd="0" presId="urn:microsoft.com/office/officeart/2005/8/layout/vList3"/>
    <dgm:cxn modelId="{1EAB6694-63F7-45FA-9429-A6AFEB94CCAA}" type="presParOf" srcId="{FEDFCF98-05AB-4B00-BD4B-A72E3200BE2A}" destId="{0B9CA89F-A501-456F-946A-15C1C1F88F95}" srcOrd="0" destOrd="0" presId="urn:microsoft.com/office/officeart/2005/8/layout/vList3"/>
    <dgm:cxn modelId="{7E9DC9E1-F848-44A3-854F-8E45C8E60774}" type="presParOf" srcId="{FEDFCF98-05AB-4B00-BD4B-A72E3200BE2A}" destId="{94B8F96F-604A-4E71-BBC7-136D22FDC93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F8AD6-6B92-42F9-A404-190DCF7EB60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ED49F696-EDD1-425A-9D65-91C2DFFF26FC}">
      <dgm:prSet/>
      <dgm:spPr/>
      <dgm:t>
        <a:bodyPr/>
        <a:lstStyle/>
        <a:p>
          <a:r>
            <a:rPr lang="en-GB"/>
            <a:t>Research questions:</a:t>
          </a:r>
        </a:p>
      </dgm:t>
    </dgm:pt>
    <dgm:pt modelId="{5A37EA70-772C-4499-BFC6-320441728D84}" type="parTrans" cxnId="{B79D58C9-A51A-48C9-A6C1-901207370278}">
      <dgm:prSet/>
      <dgm:spPr/>
      <dgm:t>
        <a:bodyPr/>
        <a:lstStyle/>
        <a:p>
          <a:endParaRPr lang="en-GB"/>
        </a:p>
      </dgm:t>
    </dgm:pt>
    <dgm:pt modelId="{5EB582B5-C351-4AD8-8EC1-DF1EF8E472C9}" type="sibTrans" cxnId="{B79D58C9-A51A-48C9-A6C1-901207370278}">
      <dgm:prSet/>
      <dgm:spPr/>
      <dgm:t>
        <a:bodyPr/>
        <a:lstStyle/>
        <a:p>
          <a:endParaRPr lang="en-GB"/>
        </a:p>
      </dgm:t>
    </dgm:pt>
    <dgm:pt modelId="{FF62BA99-9764-40F2-80B6-8D68EF3DE649}">
      <dgm:prSet/>
      <dgm:spPr/>
      <dgm:t>
        <a:bodyPr/>
        <a:lstStyle/>
        <a:p>
          <a:r>
            <a:rPr lang="en-GB" dirty="0"/>
            <a:t>How can baseline geographicality be assessed and categorised in OSN data?</a:t>
          </a:r>
        </a:p>
      </dgm:t>
    </dgm:pt>
    <dgm:pt modelId="{1987253D-2A6B-4A03-802B-8B633D80E155}" type="parTrans" cxnId="{28C01BB5-7F23-4AE9-A246-3C20841830BD}">
      <dgm:prSet/>
      <dgm:spPr/>
      <dgm:t>
        <a:bodyPr/>
        <a:lstStyle/>
        <a:p>
          <a:endParaRPr lang="en-GB"/>
        </a:p>
      </dgm:t>
    </dgm:pt>
    <dgm:pt modelId="{C867EC30-D401-4B0F-A410-2533821AEE32}" type="sibTrans" cxnId="{28C01BB5-7F23-4AE9-A246-3C20841830BD}">
      <dgm:prSet/>
      <dgm:spPr/>
      <dgm:t>
        <a:bodyPr/>
        <a:lstStyle/>
        <a:p>
          <a:endParaRPr lang="en-GB"/>
        </a:p>
      </dgm:t>
    </dgm:pt>
    <dgm:pt modelId="{021B6A1B-B1D0-457C-9061-585769EA2804}">
      <dgm:prSet/>
      <dgm:spPr/>
      <dgm:t>
        <a:bodyPr/>
        <a:lstStyle/>
        <a:p>
          <a:r>
            <a:rPr lang="en-GB" dirty="0"/>
            <a:t>Does NLP-detectable </a:t>
          </a:r>
          <a:r>
            <a:rPr lang="en-GB" dirty="0" err="1"/>
            <a:t>platiality</a:t>
          </a:r>
          <a:r>
            <a:rPr lang="en-GB" dirty="0"/>
            <a:t> in message text increase in line with spatiality?</a:t>
          </a:r>
        </a:p>
      </dgm:t>
    </dgm:pt>
    <dgm:pt modelId="{B86CC984-CB0C-47B1-A785-926E53395CE2}" type="parTrans" cxnId="{91038E47-9979-45F3-9E1D-C990DEC5DDE2}">
      <dgm:prSet/>
      <dgm:spPr/>
      <dgm:t>
        <a:bodyPr/>
        <a:lstStyle/>
        <a:p>
          <a:endParaRPr lang="en-GB"/>
        </a:p>
      </dgm:t>
    </dgm:pt>
    <dgm:pt modelId="{F1129119-D472-4601-B133-5E7E06F63808}" type="sibTrans" cxnId="{91038E47-9979-45F3-9E1D-C990DEC5DDE2}">
      <dgm:prSet/>
      <dgm:spPr/>
      <dgm:t>
        <a:bodyPr/>
        <a:lstStyle/>
        <a:p>
          <a:endParaRPr lang="en-GB"/>
        </a:p>
      </dgm:t>
    </dgm:pt>
    <dgm:pt modelId="{966D8BA4-0247-4A38-AC1B-2E59221D42B1}">
      <dgm:prSet/>
      <dgm:spPr/>
      <dgm:t>
        <a:bodyPr/>
        <a:lstStyle/>
        <a:p>
          <a:r>
            <a:rPr lang="en-GB" dirty="0"/>
            <a:t>Does NLP-detectable </a:t>
          </a:r>
          <a:r>
            <a:rPr lang="en-GB" dirty="0" err="1"/>
            <a:t>platiality</a:t>
          </a:r>
          <a:r>
            <a:rPr lang="en-GB" dirty="0"/>
            <a:t> in linked/shared 3rd party content increase in line with spatiality?</a:t>
          </a:r>
        </a:p>
      </dgm:t>
    </dgm:pt>
    <dgm:pt modelId="{4F45A3EC-B980-4792-9E9B-2D24FB1F03B0}" type="parTrans" cxnId="{554F8E18-4F5C-4738-B535-EEC63C4EF7A3}">
      <dgm:prSet/>
      <dgm:spPr/>
      <dgm:t>
        <a:bodyPr/>
        <a:lstStyle/>
        <a:p>
          <a:endParaRPr lang="en-GB"/>
        </a:p>
      </dgm:t>
    </dgm:pt>
    <dgm:pt modelId="{D3C9D451-D881-4AEA-9282-510FFBD01F10}" type="sibTrans" cxnId="{554F8E18-4F5C-4738-B535-EEC63C4EF7A3}">
      <dgm:prSet/>
      <dgm:spPr/>
      <dgm:t>
        <a:bodyPr/>
        <a:lstStyle/>
        <a:p>
          <a:endParaRPr lang="en-GB"/>
        </a:p>
      </dgm:t>
    </dgm:pt>
    <dgm:pt modelId="{1801B1AD-48C8-4D7D-ACF0-857CD34E23FC}" type="pres">
      <dgm:prSet presAssocID="{0C6F8AD6-6B92-42F9-A404-190DCF7EB608}" presName="Name0" presStyleCnt="0">
        <dgm:presLayoutVars>
          <dgm:dir/>
          <dgm:animLvl val="lvl"/>
          <dgm:resizeHandles val="exact"/>
        </dgm:presLayoutVars>
      </dgm:prSet>
      <dgm:spPr/>
    </dgm:pt>
    <dgm:pt modelId="{D25FA4BA-D149-44DA-8936-7C0F8488D932}" type="pres">
      <dgm:prSet presAssocID="{ED49F696-EDD1-425A-9D65-91C2DFFF26FC}" presName="linNode" presStyleCnt="0"/>
      <dgm:spPr/>
    </dgm:pt>
    <dgm:pt modelId="{9B602563-A395-4C9C-9FF3-D290569160FF}" type="pres">
      <dgm:prSet presAssocID="{ED49F696-EDD1-425A-9D65-91C2DFFF26FC}" presName="parentText" presStyleLbl="node1" presStyleIdx="0" presStyleCnt="1">
        <dgm:presLayoutVars>
          <dgm:chMax val="1"/>
          <dgm:bulletEnabled val="1"/>
        </dgm:presLayoutVars>
      </dgm:prSet>
      <dgm:spPr/>
    </dgm:pt>
    <dgm:pt modelId="{95811563-06C5-4D34-9C5F-CE41E3E5099C}" type="pres">
      <dgm:prSet presAssocID="{ED49F696-EDD1-425A-9D65-91C2DFFF26FC}" presName="descendantText" presStyleLbl="alignAccFollowNode1" presStyleIdx="0" presStyleCnt="1">
        <dgm:presLayoutVars>
          <dgm:bulletEnabled val="1"/>
        </dgm:presLayoutVars>
      </dgm:prSet>
      <dgm:spPr/>
    </dgm:pt>
  </dgm:ptLst>
  <dgm:cxnLst>
    <dgm:cxn modelId="{AC019C0C-E08B-4762-BCE0-41C31716EB5C}" type="presOf" srcId="{966D8BA4-0247-4A38-AC1B-2E59221D42B1}" destId="{95811563-06C5-4D34-9C5F-CE41E3E5099C}" srcOrd="0" destOrd="2" presId="urn:microsoft.com/office/officeart/2005/8/layout/vList5"/>
    <dgm:cxn modelId="{554F8E18-4F5C-4738-B535-EEC63C4EF7A3}" srcId="{ED49F696-EDD1-425A-9D65-91C2DFFF26FC}" destId="{966D8BA4-0247-4A38-AC1B-2E59221D42B1}" srcOrd="2" destOrd="0" parTransId="{4F45A3EC-B980-4792-9E9B-2D24FB1F03B0}" sibTransId="{D3C9D451-D881-4AEA-9282-510FFBD01F10}"/>
    <dgm:cxn modelId="{91038E47-9979-45F3-9E1D-C990DEC5DDE2}" srcId="{ED49F696-EDD1-425A-9D65-91C2DFFF26FC}" destId="{021B6A1B-B1D0-457C-9061-585769EA2804}" srcOrd="1" destOrd="0" parTransId="{B86CC984-CB0C-47B1-A785-926E53395CE2}" sibTransId="{F1129119-D472-4601-B133-5E7E06F63808}"/>
    <dgm:cxn modelId="{7B603049-1DC1-45B6-9A16-EF4502BF187A}" type="presOf" srcId="{021B6A1B-B1D0-457C-9061-585769EA2804}" destId="{95811563-06C5-4D34-9C5F-CE41E3E5099C}" srcOrd="0" destOrd="1" presId="urn:microsoft.com/office/officeart/2005/8/layout/vList5"/>
    <dgm:cxn modelId="{EC43CA9A-0F81-4E0D-83CE-559CF59FFBAD}" type="presOf" srcId="{0C6F8AD6-6B92-42F9-A404-190DCF7EB608}" destId="{1801B1AD-48C8-4D7D-ACF0-857CD34E23FC}" srcOrd="0" destOrd="0" presId="urn:microsoft.com/office/officeart/2005/8/layout/vList5"/>
    <dgm:cxn modelId="{85C242A6-312E-4647-809C-DBA6C166F27C}" type="presOf" srcId="{FF62BA99-9764-40F2-80B6-8D68EF3DE649}" destId="{95811563-06C5-4D34-9C5F-CE41E3E5099C}" srcOrd="0" destOrd="0" presId="urn:microsoft.com/office/officeart/2005/8/layout/vList5"/>
    <dgm:cxn modelId="{28C01BB5-7F23-4AE9-A246-3C20841830BD}" srcId="{ED49F696-EDD1-425A-9D65-91C2DFFF26FC}" destId="{FF62BA99-9764-40F2-80B6-8D68EF3DE649}" srcOrd="0" destOrd="0" parTransId="{1987253D-2A6B-4A03-802B-8B633D80E155}" sibTransId="{C867EC30-D401-4B0F-A410-2533821AEE32}"/>
    <dgm:cxn modelId="{B79D58C9-A51A-48C9-A6C1-901207370278}" srcId="{0C6F8AD6-6B92-42F9-A404-190DCF7EB608}" destId="{ED49F696-EDD1-425A-9D65-91C2DFFF26FC}" srcOrd="0" destOrd="0" parTransId="{5A37EA70-772C-4499-BFC6-320441728D84}" sibTransId="{5EB582B5-C351-4AD8-8EC1-DF1EF8E472C9}"/>
    <dgm:cxn modelId="{825578E3-0721-47E7-9C16-FEED7E43F14A}" type="presOf" srcId="{ED49F696-EDD1-425A-9D65-91C2DFFF26FC}" destId="{9B602563-A395-4C9C-9FF3-D290569160FF}" srcOrd="0" destOrd="0" presId="urn:microsoft.com/office/officeart/2005/8/layout/vList5"/>
    <dgm:cxn modelId="{B0118654-1BE3-4603-AB04-A8AF4E9BED75}" type="presParOf" srcId="{1801B1AD-48C8-4D7D-ACF0-857CD34E23FC}" destId="{D25FA4BA-D149-44DA-8936-7C0F8488D932}" srcOrd="0" destOrd="0" presId="urn:microsoft.com/office/officeart/2005/8/layout/vList5"/>
    <dgm:cxn modelId="{6D9B8DF2-0F89-46AB-A9C0-DC821A461646}" type="presParOf" srcId="{D25FA4BA-D149-44DA-8936-7C0F8488D932}" destId="{9B602563-A395-4C9C-9FF3-D290569160FF}" srcOrd="0" destOrd="0" presId="urn:microsoft.com/office/officeart/2005/8/layout/vList5"/>
    <dgm:cxn modelId="{5D634945-650F-42D4-A5BF-59D08BE6F52D}" type="presParOf" srcId="{D25FA4BA-D149-44DA-8936-7C0F8488D932}" destId="{95811563-06C5-4D34-9C5F-CE41E3E509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F19A5C-03DA-437C-9604-5FC36EE67AF8}"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GB"/>
        </a:p>
      </dgm:t>
    </dgm:pt>
    <dgm:pt modelId="{DCD49C86-8C15-4787-B03D-5ECA02CA40E8}">
      <dgm:prSet/>
      <dgm:spPr/>
      <dgm:t>
        <a:bodyPr/>
        <a:lstStyle/>
        <a:p>
          <a:r>
            <a:rPr lang="en-GB" dirty="0"/>
            <a:t>Publisher of three electoral websites</a:t>
          </a:r>
        </a:p>
      </dgm:t>
    </dgm:pt>
    <dgm:pt modelId="{75B11D91-1C74-477F-A4C7-7013289E70FF}" type="parTrans" cxnId="{63D44003-5662-4821-B238-73E794EE849B}">
      <dgm:prSet/>
      <dgm:spPr/>
      <dgm:t>
        <a:bodyPr/>
        <a:lstStyle/>
        <a:p>
          <a:endParaRPr lang="en-GB"/>
        </a:p>
      </dgm:t>
    </dgm:pt>
    <dgm:pt modelId="{BA5B435E-F07C-46B1-85F8-E4601732E05D}" type="sibTrans" cxnId="{63D44003-5662-4821-B238-73E794EE849B}">
      <dgm:prSet/>
      <dgm:spPr/>
      <dgm:t>
        <a:bodyPr/>
        <a:lstStyle/>
        <a:p>
          <a:endParaRPr lang="en-GB"/>
        </a:p>
      </dgm:t>
    </dgm:pt>
    <dgm:pt modelId="{4E1DB2B7-47EE-40A0-B660-4C8BBAD5BA2C}">
      <dgm:prSet/>
      <dgm:spPr/>
      <dgm:t>
        <a:bodyPr/>
        <a:lstStyle/>
        <a:p>
          <a:r>
            <a:rPr lang="en-GB"/>
            <a:t>1997 UK General Election</a:t>
          </a:r>
        </a:p>
      </dgm:t>
    </dgm:pt>
    <dgm:pt modelId="{EABEDB6C-61B9-49F3-8708-1C7DFFE2AFC1}" type="parTrans" cxnId="{67407676-F393-42FC-8D2A-EFD79934F5CB}">
      <dgm:prSet/>
      <dgm:spPr/>
      <dgm:t>
        <a:bodyPr/>
        <a:lstStyle/>
        <a:p>
          <a:endParaRPr lang="en-GB"/>
        </a:p>
      </dgm:t>
    </dgm:pt>
    <dgm:pt modelId="{6F02957A-4032-4F37-8E95-38EAF4E27A4E}" type="sibTrans" cxnId="{67407676-F393-42FC-8D2A-EFD79934F5CB}">
      <dgm:prSet/>
      <dgm:spPr/>
      <dgm:t>
        <a:bodyPr/>
        <a:lstStyle/>
        <a:p>
          <a:endParaRPr lang="en-GB"/>
        </a:p>
      </dgm:t>
    </dgm:pt>
    <dgm:pt modelId="{4FBC008E-1C59-4601-AB24-32768023ECAA}">
      <dgm:prSet/>
      <dgm:spPr/>
      <dgm:t>
        <a:bodyPr/>
        <a:lstStyle/>
        <a:p>
          <a:r>
            <a:rPr lang="en-GB"/>
            <a:t>2000 London Mayoral Election</a:t>
          </a:r>
        </a:p>
      </dgm:t>
    </dgm:pt>
    <dgm:pt modelId="{6777C3C1-8ECD-4AB0-BA5D-8DE047843B40}" type="parTrans" cxnId="{F29B7D57-3E36-4139-961E-5E96BB8DC4F6}">
      <dgm:prSet/>
      <dgm:spPr/>
      <dgm:t>
        <a:bodyPr/>
        <a:lstStyle/>
        <a:p>
          <a:endParaRPr lang="en-GB"/>
        </a:p>
      </dgm:t>
    </dgm:pt>
    <dgm:pt modelId="{9705E5A8-A6D8-4AB8-941E-281A3E190A89}" type="sibTrans" cxnId="{F29B7D57-3E36-4139-961E-5E96BB8DC4F6}">
      <dgm:prSet/>
      <dgm:spPr/>
      <dgm:t>
        <a:bodyPr/>
        <a:lstStyle/>
        <a:p>
          <a:endParaRPr lang="en-GB"/>
        </a:p>
      </dgm:t>
    </dgm:pt>
    <dgm:pt modelId="{8B54F7ED-0E1C-449F-886B-6A6C68FBC024}">
      <dgm:prSet/>
      <dgm:spPr/>
      <dgm:t>
        <a:bodyPr/>
        <a:lstStyle/>
        <a:p>
          <a:r>
            <a:rPr lang="en-GB"/>
            <a:t>2001 UK General Election</a:t>
          </a:r>
        </a:p>
      </dgm:t>
    </dgm:pt>
    <dgm:pt modelId="{C0C1D64B-0B47-4069-A529-711CD5B472CD}" type="parTrans" cxnId="{F1BDB4EB-3E2A-495E-A80D-D296E181D7CF}">
      <dgm:prSet/>
      <dgm:spPr/>
      <dgm:t>
        <a:bodyPr/>
        <a:lstStyle/>
        <a:p>
          <a:endParaRPr lang="en-GB"/>
        </a:p>
      </dgm:t>
    </dgm:pt>
    <dgm:pt modelId="{083DD95E-0F44-4131-A2B2-801A4EE216F3}" type="sibTrans" cxnId="{F1BDB4EB-3E2A-495E-A80D-D296E181D7CF}">
      <dgm:prSet/>
      <dgm:spPr/>
      <dgm:t>
        <a:bodyPr/>
        <a:lstStyle/>
        <a:p>
          <a:endParaRPr lang="en-GB"/>
        </a:p>
      </dgm:t>
    </dgm:pt>
    <dgm:pt modelId="{476DD903-9835-46B0-B993-C041023A7E87}">
      <dgm:prSet/>
      <dgm:spPr/>
      <dgm:t>
        <a:bodyPr/>
        <a:lstStyle/>
        <a:p>
          <a:r>
            <a:rPr lang="en-GB" dirty="0"/>
            <a:t>All pre-dated the Web 2.0 social media era</a:t>
          </a:r>
        </a:p>
      </dgm:t>
    </dgm:pt>
    <dgm:pt modelId="{16E4E25C-613E-422A-B26B-40CF8060FEB2}" type="parTrans" cxnId="{B5B5562D-5B6F-4170-90AA-C0B4BA851BA2}">
      <dgm:prSet/>
      <dgm:spPr/>
      <dgm:t>
        <a:bodyPr/>
        <a:lstStyle/>
        <a:p>
          <a:endParaRPr lang="en-GB"/>
        </a:p>
      </dgm:t>
    </dgm:pt>
    <dgm:pt modelId="{AF66DC25-635B-4F90-AA32-66168FAB7F71}" type="sibTrans" cxnId="{B5B5562D-5B6F-4170-90AA-C0B4BA851BA2}">
      <dgm:prSet/>
      <dgm:spPr/>
      <dgm:t>
        <a:bodyPr/>
        <a:lstStyle/>
        <a:p>
          <a:endParaRPr lang="en-GB"/>
        </a:p>
      </dgm:t>
    </dgm:pt>
    <dgm:pt modelId="{CE6B3375-CE8E-4BE6-8708-9B438253451C}">
      <dgm:prSet/>
      <dgm:spPr/>
      <dgm:t>
        <a:bodyPr/>
        <a:lstStyle/>
        <a:p>
          <a:r>
            <a:rPr lang="en-GB"/>
            <a:t>Differential patterns of geographical access to political information were observed in each</a:t>
          </a:r>
        </a:p>
      </dgm:t>
    </dgm:pt>
    <dgm:pt modelId="{DCAE82D3-1DCC-469A-965D-97C3D6086AD5}" type="parTrans" cxnId="{D343E61F-8A2F-4BE4-83CA-76BE2E787506}">
      <dgm:prSet/>
      <dgm:spPr/>
      <dgm:t>
        <a:bodyPr/>
        <a:lstStyle/>
        <a:p>
          <a:endParaRPr lang="en-GB"/>
        </a:p>
      </dgm:t>
    </dgm:pt>
    <dgm:pt modelId="{7CB3F503-7E5D-4BB5-9A8E-BB26AACDD109}" type="sibTrans" cxnId="{D343E61F-8A2F-4BE4-83CA-76BE2E787506}">
      <dgm:prSet/>
      <dgm:spPr/>
      <dgm:t>
        <a:bodyPr/>
        <a:lstStyle/>
        <a:p>
          <a:endParaRPr lang="en-GB"/>
        </a:p>
      </dgm:t>
    </dgm:pt>
    <dgm:pt modelId="{C1F1462F-5496-4A5C-965D-4D729CA3B847}">
      <dgm:prSet/>
      <dgm:spPr/>
      <dgm:t>
        <a:bodyPr/>
        <a:lstStyle/>
        <a:p>
          <a:r>
            <a:rPr lang="en-GB" dirty="0"/>
            <a:t>In 1997, web logs showed elevated national interest in Tatton (Neil Hamilton scandal)</a:t>
          </a:r>
        </a:p>
      </dgm:t>
    </dgm:pt>
    <dgm:pt modelId="{0D470BC9-C5F6-43D4-9566-671B4B8425B7}" type="parTrans" cxnId="{30DA2A5B-1A23-4721-9D31-6C31DB4B8BA0}">
      <dgm:prSet/>
      <dgm:spPr/>
      <dgm:t>
        <a:bodyPr/>
        <a:lstStyle/>
        <a:p>
          <a:endParaRPr lang="en-GB"/>
        </a:p>
      </dgm:t>
    </dgm:pt>
    <dgm:pt modelId="{02F1DF85-764A-4EEE-AC4A-F82CFA33912A}" type="sibTrans" cxnId="{30DA2A5B-1A23-4721-9D31-6C31DB4B8BA0}">
      <dgm:prSet/>
      <dgm:spPr/>
      <dgm:t>
        <a:bodyPr/>
        <a:lstStyle/>
        <a:p>
          <a:endParaRPr lang="en-GB"/>
        </a:p>
      </dgm:t>
    </dgm:pt>
    <dgm:pt modelId="{C0E634F9-98E8-4882-95A5-BFD6C985F765}">
      <dgm:prSet/>
      <dgm:spPr/>
      <dgm:t>
        <a:bodyPr/>
        <a:lstStyle/>
        <a:p>
          <a:r>
            <a:rPr lang="en-GB" dirty="0"/>
            <a:t>Other pages were accessed by users more proximal to the constituency in question</a:t>
          </a:r>
        </a:p>
      </dgm:t>
    </dgm:pt>
    <dgm:pt modelId="{B46945E9-BD80-48D1-8CCC-37EF11E9B300}" type="parTrans" cxnId="{C4F65849-F83C-4CE6-A6AA-81F592381768}">
      <dgm:prSet/>
      <dgm:spPr/>
      <dgm:t>
        <a:bodyPr/>
        <a:lstStyle/>
        <a:p>
          <a:endParaRPr lang="en-GB"/>
        </a:p>
      </dgm:t>
    </dgm:pt>
    <dgm:pt modelId="{C6A99147-27F0-4176-B3E9-CB35DF80140E}" type="sibTrans" cxnId="{C4F65849-F83C-4CE6-A6AA-81F592381768}">
      <dgm:prSet/>
      <dgm:spPr/>
      <dgm:t>
        <a:bodyPr/>
        <a:lstStyle/>
        <a:p>
          <a:endParaRPr lang="en-GB"/>
        </a:p>
      </dgm:t>
    </dgm:pt>
    <dgm:pt modelId="{FA652ECF-328A-4567-889D-4D16859030C6}" type="pres">
      <dgm:prSet presAssocID="{34F19A5C-03DA-437C-9604-5FC36EE67AF8}" presName="Name0" presStyleCnt="0">
        <dgm:presLayoutVars>
          <dgm:chPref val="3"/>
          <dgm:dir/>
          <dgm:animLvl val="lvl"/>
          <dgm:resizeHandles/>
        </dgm:presLayoutVars>
      </dgm:prSet>
      <dgm:spPr/>
    </dgm:pt>
    <dgm:pt modelId="{DE99DCA6-DFB8-477F-B332-AC5FE52BF04C}" type="pres">
      <dgm:prSet presAssocID="{DCD49C86-8C15-4787-B03D-5ECA02CA40E8}" presName="horFlow" presStyleCnt="0"/>
      <dgm:spPr/>
    </dgm:pt>
    <dgm:pt modelId="{190758D3-5546-41B2-A06D-FB4AD1771AF7}" type="pres">
      <dgm:prSet presAssocID="{DCD49C86-8C15-4787-B03D-5ECA02CA40E8}" presName="bigChev" presStyleLbl="node1" presStyleIdx="0" presStyleCnt="2"/>
      <dgm:spPr/>
    </dgm:pt>
    <dgm:pt modelId="{2455D087-FD0D-4BB6-9C19-2354707AF14F}" type="pres">
      <dgm:prSet presAssocID="{EABEDB6C-61B9-49F3-8708-1C7DFFE2AFC1}" presName="parTrans" presStyleCnt="0"/>
      <dgm:spPr/>
    </dgm:pt>
    <dgm:pt modelId="{804F484F-5C88-490D-90EA-8E9BE398378B}" type="pres">
      <dgm:prSet presAssocID="{4E1DB2B7-47EE-40A0-B660-4C8BBAD5BA2C}" presName="node" presStyleLbl="alignAccFollowNode1" presStyleIdx="0" presStyleCnt="6">
        <dgm:presLayoutVars>
          <dgm:bulletEnabled val="1"/>
        </dgm:presLayoutVars>
      </dgm:prSet>
      <dgm:spPr/>
    </dgm:pt>
    <dgm:pt modelId="{D801C081-AE51-4C50-BE0C-44A1683E06B8}" type="pres">
      <dgm:prSet presAssocID="{6F02957A-4032-4F37-8E95-38EAF4E27A4E}" presName="sibTrans" presStyleCnt="0"/>
      <dgm:spPr/>
    </dgm:pt>
    <dgm:pt modelId="{FC25C8A6-E121-40DA-80C9-78D7C7AD1900}" type="pres">
      <dgm:prSet presAssocID="{4FBC008E-1C59-4601-AB24-32768023ECAA}" presName="node" presStyleLbl="alignAccFollowNode1" presStyleIdx="1" presStyleCnt="6">
        <dgm:presLayoutVars>
          <dgm:bulletEnabled val="1"/>
        </dgm:presLayoutVars>
      </dgm:prSet>
      <dgm:spPr/>
    </dgm:pt>
    <dgm:pt modelId="{2B266DB6-55BA-4069-BA00-DE760EBF5517}" type="pres">
      <dgm:prSet presAssocID="{9705E5A8-A6D8-4AB8-941E-281A3E190A89}" presName="sibTrans" presStyleCnt="0"/>
      <dgm:spPr/>
    </dgm:pt>
    <dgm:pt modelId="{D77E221D-DBAD-438B-9CEB-5EF21A86D285}" type="pres">
      <dgm:prSet presAssocID="{8B54F7ED-0E1C-449F-886B-6A6C68FBC024}" presName="node" presStyleLbl="alignAccFollowNode1" presStyleIdx="2" presStyleCnt="6">
        <dgm:presLayoutVars>
          <dgm:bulletEnabled val="1"/>
        </dgm:presLayoutVars>
      </dgm:prSet>
      <dgm:spPr/>
    </dgm:pt>
    <dgm:pt modelId="{4C4EBDA4-5B8A-4D79-A064-AD93CE000F68}" type="pres">
      <dgm:prSet presAssocID="{DCD49C86-8C15-4787-B03D-5ECA02CA40E8}" presName="vSp" presStyleCnt="0"/>
      <dgm:spPr/>
    </dgm:pt>
    <dgm:pt modelId="{76D0E860-ABFB-4117-8EF7-4736855548AE}" type="pres">
      <dgm:prSet presAssocID="{476DD903-9835-46B0-B993-C041023A7E87}" presName="horFlow" presStyleCnt="0"/>
      <dgm:spPr/>
    </dgm:pt>
    <dgm:pt modelId="{6368DE22-514D-49D1-B996-5179FE5639F6}" type="pres">
      <dgm:prSet presAssocID="{476DD903-9835-46B0-B993-C041023A7E87}" presName="bigChev" presStyleLbl="node1" presStyleIdx="1" presStyleCnt="2"/>
      <dgm:spPr/>
    </dgm:pt>
    <dgm:pt modelId="{B013DBFC-9DB2-445D-8B10-A4B0E1D2FA6E}" type="pres">
      <dgm:prSet presAssocID="{DCAE82D3-1DCC-469A-965D-97C3D6086AD5}" presName="parTrans" presStyleCnt="0"/>
      <dgm:spPr/>
    </dgm:pt>
    <dgm:pt modelId="{F1718EE1-FA39-4C88-89B8-FD348DD2B682}" type="pres">
      <dgm:prSet presAssocID="{CE6B3375-CE8E-4BE6-8708-9B438253451C}" presName="node" presStyleLbl="alignAccFollowNode1" presStyleIdx="3" presStyleCnt="6">
        <dgm:presLayoutVars>
          <dgm:bulletEnabled val="1"/>
        </dgm:presLayoutVars>
      </dgm:prSet>
      <dgm:spPr/>
    </dgm:pt>
    <dgm:pt modelId="{E2C64E71-88DA-41D4-A151-CD847E4D15EB}" type="pres">
      <dgm:prSet presAssocID="{7CB3F503-7E5D-4BB5-9A8E-BB26AACDD109}" presName="sibTrans" presStyleCnt="0"/>
      <dgm:spPr/>
    </dgm:pt>
    <dgm:pt modelId="{A22648AD-0BFF-4C0F-A26D-30968FF1B266}" type="pres">
      <dgm:prSet presAssocID="{C1F1462F-5496-4A5C-965D-4D729CA3B847}" presName="node" presStyleLbl="alignAccFollowNode1" presStyleIdx="4" presStyleCnt="6">
        <dgm:presLayoutVars>
          <dgm:bulletEnabled val="1"/>
        </dgm:presLayoutVars>
      </dgm:prSet>
      <dgm:spPr/>
    </dgm:pt>
    <dgm:pt modelId="{777B05C4-6BD8-4334-A781-6AF7C4BCB46E}" type="pres">
      <dgm:prSet presAssocID="{02F1DF85-764A-4EEE-AC4A-F82CFA33912A}" presName="sibTrans" presStyleCnt="0"/>
      <dgm:spPr/>
    </dgm:pt>
    <dgm:pt modelId="{E99750F4-1BB5-454A-A47B-CBF66EC7229D}" type="pres">
      <dgm:prSet presAssocID="{C0E634F9-98E8-4882-95A5-BFD6C985F765}" presName="node" presStyleLbl="alignAccFollowNode1" presStyleIdx="5" presStyleCnt="6">
        <dgm:presLayoutVars>
          <dgm:bulletEnabled val="1"/>
        </dgm:presLayoutVars>
      </dgm:prSet>
      <dgm:spPr/>
    </dgm:pt>
  </dgm:ptLst>
  <dgm:cxnLst>
    <dgm:cxn modelId="{63D44003-5662-4821-B238-73E794EE849B}" srcId="{34F19A5C-03DA-437C-9604-5FC36EE67AF8}" destId="{DCD49C86-8C15-4787-B03D-5ECA02CA40E8}" srcOrd="0" destOrd="0" parTransId="{75B11D91-1C74-477F-A4C7-7013289E70FF}" sibTransId="{BA5B435E-F07C-46B1-85F8-E4601732E05D}"/>
    <dgm:cxn modelId="{E1034113-2459-4BDB-9292-9C3C7D2DB05A}" type="presOf" srcId="{8B54F7ED-0E1C-449F-886B-6A6C68FBC024}" destId="{D77E221D-DBAD-438B-9CEB-5EF21A86D285}" srcOrd="0" destOrd="0" presId="urn:microsoft.com/office/officeart/2005/8/layout/lProcess3"/>
    <dgm:cxn modelId="{6A29A015-BABF-45C7-A531-D9FF81C9A73F}" type="presOf" srcId="{4FBC008E-1C59-4601-AB24-32768023ECAA}" destId="{FC25C8A6-E121-40DA-80C9-78D7C7AD1900}" srcOrd="0" destOrd="0" presId="urn:microsoft.com/office/officeart/2005/8/layout/lProcess3"/>
    <dgm:cxn modelId="{D343E61F-8A2F-4BE4-83CA-76BE2E787506}" srcId="{476DD903-9835-46B0-B993-C041023A7E87}" destId="{CE6B3375-CE8E-4BE6-8708-9B438253451C}" srcOrd="0" destOrd="0" parTransId="{DCAE82D3-1DCC-469A-965D-97C3D6086AD5}" sibTransId="{7CB3F503-7E5D-4BB5-9A8E-BB26AACDD109}"/>
    <dgm:cxn modelId="{B5B5562D-5B6F-4170-90AA-C0B4BA851BA2}" srcId="{34F19A5C-03DA-437C-9604-5FC36EE67AF8}" destId="{476DD903-9835-46B0-B993-C041023A7E87}" srcOrd="1" destOrd="0" parTransId="{16E4E25C-613E-422A-B26B-40CF8060FEB2}" sibTransId="{AF66DC25-635B-4F90-AA32-66168FAB7F71}"/>
    <dgm:cxn modelId="{30DA2A5B-1A23-4721-9D31-6C31DB4B8BA0}" srcId="{476DD903-9835-46B0-B993-C041023A7E87}" destId="{C1F1462F-5496-4A5C-965D-4D729CA3B847}" srcOrd="1" destOrd="0" parTransId="{0D470BC9-C5F6-43D4-9566-671B4B8425B7}" sibTransId="{02F1DF85-764A-4EEE-AC4A-F82CFA33912A}"/>
    <dgm:cxn modelId="{C4F65849-F83C-4CE6-A6AA-81F592381768}" srcId="{476DD903-9835-46B0-B993-C041023A7E87}" destId="{C0E634F9-98E8-4882-95A5-BFD6C985F765}" srcOrd="2" destOrd="0" parTransId="{B46945E9-BD80-48D1-8CCC-37EF11E9B300}" sibTransId="{C6A99147-27F0-4176-B3E9-CB35DF80140E}"/>
    <dgm:cxn modelId="{CD33624B-BF87-4818-B1FF-10EEACC7455C}" type="presOf" srcId="{C1F1462F-5496-4A5C-965D-4D729CA3B847}" destId="{A22648AD-0BFF-4C0F-A26D-30968FF1B266}" srcOrd="0" destOrd="0" presId="urn:microsoft.com/office/officeart/2005/8/layout/lProcess3"/>
    <dgm:cxn modelId="{3A99FA4C-C2AD-4F63-8566-1D226D1928C5}" type="presOf" srcId="{34F19A5C-03DA-437C-9604-5FC36EE67AF8}" destId="{FA652ECF-328A-4567-889D-4D16859030C6}" srcOrd="0" destOrd="0" presId="urn:microsoft.com/office/officeart/2005/8/layout/lProcess3"/>
    <dgm:cxn modelId="{DEE4DB6D-85C3-4AF9-B7C3-009A762C83A7}" type="presOf" srcId="{C0E634F9-98E8-4882-95A5-BFD6C985F765}" destId="{E99750F4-1BB5-454A-A47B-CBF66EC7229D}" srcOrd="0" destOrd="0" presId="urn:microsoft.com/office/officeart/2005/8/layout/lProcess3"/>
    <dgm:cxn modelId="{4F895476-0FD1-4B0F-811B-E9AA59474104}" type="presOf" srcId="{476DD903-9835-46B0-B993-C041023A7E87}" destId="{6368DE22-514D-49D1-B996-5179FE5639F6}" srcOrd="0" destOrd="0" presId="urn:microsoft.com/office/officeart/2005/8/layout/lProcess3"/>
    <dgm:cxn modelId="{67407676-F393-42FC-8D2A-EFD79934F5CB}" srcId="{DCD49C86-8C15-4787-B03D-5ECA02CA40E8}" destId="{4E1DB2B7-47EE-40A0-B660-4C8BBAD5BA2C}" srcOrd="0" destOrd="0" parTransId="{EABEDB6C-61B9-49F3-8708-1C7DFFE2AFC1}" sibTransId="{6F02957A-4032-4F37-8E95-38EAF4E27A4E}"/>
    <dgm:cxn modelId="{F29B7D57-3E36-4139-961E-5E96BB8DC4F6}" srcId="{DCD49C86-8C15-4787-B03D-5ECA02CA40E8}" destId="{4FBC008E-1C59-4601-AB24-32768023ECAA}" srcOrd="1" destOrd="0" parTransId="{6777C3C1-8ECD-4AB0-BA5D-8DE047843B40}" sibTransId="{9705E5A8-A6D8-4AB8-941E-281A3E190A89}"/>
    <dgm:cxn modelId="{DC5C0E89-FE66-41EB-9BAE-98534C087914}" type="presOf" srcId="{CE6B3375-CE8E-4BE6-8708-9B438253451C}" destId="{F1718EE1-FA39-4C88-89B8-FD348DD2B682}" srcOrd="0" destOrd="0" presId="urn:microsoft.com/office/officeart/2005/8/layout/lProcess3"/>
    <dgm:cxn modelId="{0A863197-CD1B-4AD2-8BB2-57EE3B87B534}" type="presOf" srcId="{4E1DB2B7-47EE-40A0-B660-4C8BBAD5BA2C}" destId="{804F484F-5C88-490D-90EA-8E9BE398378B}" srcOrd="0" destOrd="0" presId="urn:microsoft.com/office/officeart/2005/8/layout/lProcess3"/>
    <dgm:cxn modelId="{55BE72AC-3144-45F6-B509-E5C0A5837B6F}" type="presOf" srcId="{DCD49C86-8C15-4787-B03D-5ECA02CA40E8}" destId="{190758D3-5546-41B2-A06D-FB4AD1771AF7}" srcOrd="0" destOrd="0" presId="urn:microsoft.com/office/officeart/2005/8/layout/lProcess3"/>
    <dgm:cxn modelId="{F1BDB4EB-3E2A-495E-A80D-D296E181D7CF}" srcId="{DCD49C86-8C15-4787-B03D-5ECA02CA40E8}" destId="{8B54F7ED-0E1C-449F-886B-6A6C68FBC024}" srcOrd="2" destOrd="0" parTransId="{C0C1D64B-0B47-4069-A529-711CD5B472CD}" sibTransId="{083DD95E-0F44-4131-A2B2-801A4EE216F3}"/>
    <dgm:cxn modelId="{962B2DC6-EE94-409B-83F1-CE9CAAAE44A4}" type="presParOf" srcId="{FA652ECF-328A-4567-889D-4D16859030C6}" destId="{DE99DCA6-DFB8-477F-B332-AC5FE52BF04C}" srcOrd="0" destOrd="0" presId="urn:microsoft.com/office/officeart/2005/8/layout/lProcess3"/>
    <dgm:cxn modelId="{BEC615BE-0248-4708-A894-C1C9B29BCF4B}" type="presParOf" srcId="{DE99DCA6-DFB8-477F-B332-AC5FE52BF04C}" destId="{190758D3-5546-41B2-A06D-FB4AD1771AF7}" srcOrd="0" destOrd="0" presId="urn:microsoft.com/office/officeart/2005/8/layout/lProcess3"/>
    <dgm:cxn modelId="{5C78AA8D-1292-490E-B4CC-B166E012EC22}" type="presParOf" srcId="{DE99DCA6-DFB8-477F-B332-AC5FE52BF04C}" destId="{2455D087-FD0D-4BB6-9C19-2354707AF14F}" srcOrd="1" destOrd="0" presId="urn:microsoft.com/office/officeart/2005/8/layout/lProcess3"/>
    <dgm:cxn modelId="{A7DFF80A-6B12-405B-BF29-D062A394C2ED}" type="presParOf" srcId="{DE99DCA6-DFB8-477F-B332-AC5FE52BF04C}" destId="{804F484F-5C88-490D-90EA-8E9BE398378B}" srcOrd="2" destOrd="0" presId="urn:microsoft.com/office/officeart/2005/8/layout/lProcess3"/>
    <dgm:cxn modelId="{3261340D-8359-4A09-BC38-9AB7EACA05CE}" type="presParOf" srcId="{DE99DCA6-DFB8-477F-B332-AC5FE52BF04C}" destId="{D801C081-AE51-4C50-BE0C-44A1683E06B8}" srcOrd="3" destOrd="0" presId="urn:microsoft.com/office/officeart/2005/8/layout/lProcess3"/>
    <dgm:cxn modelId="{77624F5F-4800-4CCD-864D-26031FB6C265}" type="presParOf" srcId="{DE99DCA6-DFB8-477F-B332-AC5FE52BF04C}" destId="{FC25C8A6-E121-40DA-80C9-78D7C7AD1900}" srcOrd="4" destOrd="0" presId="urn:microsoft.com/office/officeart/2005/8/layout/lProcess3"/>
    <dgm:cxn modelId="{F0DD9E54-4FBB-41BA-AB5C-09284693A332}" type="presParOf" srcId="{DE99DCA6-DFB8-477F-B332-AC5FE52BF04C}" destId="{2B266DB6-55BA-4069-BA00-DE760EBF5517}" srcOrd="5" destOrd="0" presId="urn:microsoft.com/office/officeart/2005/8/layout/lProcess3"/>
    <dgm:cxn modelId="{1E6E1667-5E0B-46A5-8F61-6DE3F3CC93E2}" type="presParOf" srcId="{DE99DCA6-DFB8-477F-B332-AC5FE52BF04C}" destId="{D77E221D-DBAD-438B-9CEB-5EF21A86D285}" srcOrd="6" destOrd="0" presId="urn:microsoft.com/office/officeart/2005/8/layout/lProcess3"/>
    <dgm:cxn modelId="{7942F8B5-CBCA-4863-B2A8-D0D57C975ADA}" type="presParOf" srcId="{FA652ECF-328A-4567-889D-4D16859030C6}" destId="{4C4EBDA4-5B8A-4D79-A064-AD93CE000F68}" srcOrd="1" destOrd="0" presId="urn:microsoft.com/office/officeart/2005/8/layout/lProcess3"/>
    <dgm:cxn modelId="{AE3712A1-B920-41D0-A50F-2030CA6A7A88}" type="presParOf" srcId="{FA652ECF-328A-4567-889D-4D16859030C6}" destId="{76D0E860-ABFB-4117-8EF7-4736855548AE}" srcOrd="2" destOrd="0" presId="urn:microsoft.com/office/officeart/2005/8/layout/lProcess3"/>
    <dgm:cxn modelId="{F8BDC022-1099-4C21-B510-C4B12AA21B14}" type="presParOf" srcId="{76D0E860-ABFB-4117-8EF7-4736855548AE}" destId="{6368DE22-514D-49D1-B996-5179FE5639F6}" srcOrd="0" destOrd="0" presId="urn:microsoft.com/office/officeart/2005/8/layout/lProcess3"/>
    <dgm:cxn modelId="{F755BC44-CA75-4602-9817-934A265F400D}" type="presParOf" srcId="{76D0E860-ABFB-4117-8EF7-4736855548AE}" destId="{B013DBFC-9DB2-445D-8B10-A4B0E1D2FA6E}" srcOrd="1" destOrd="0" presId="urn:microsoft.com/office/officeart/2005/8/layout/lProcess3"/>
    <dgm:cxn modelId="{B66C8787-531D-4AED-9D1A-53FAA1FEF291}" type="presParOf" srcId="{76D0E860-ABFB-4117-8EF7-4736855548AE}" destId="{F1718EE1-FA39-4C88-89B8-FD348DD2B682}" srcOrd="2" destOrd="0" presId="urn:microsoft.com/office/officeart/2005/8/layout/lProcess3"/>
    <dgm:cxn modelId="{E88776A6-E05E-49F1-92D9-8BBB8DC247C0}" type="presParOf" srcId="{76D0E860-ABFB-4117-8EF7-4736855548AE}" destId="{E2C64E71-88DA-41D4-A151-CD847E4D15EB}" srcOrd="3" destOrd="0" presId="urn:microsoft.com/office/officeart/2005/8/layout/lProcess3"/>
    <dgm:cxn modelId="{48662DE5-3EF7-4214-B5ED-7A9B46218FC5}" type="presParOf" srcId="{76D0E860-ABFB-4117-8EF7-4736855548AE}" destId="{A22648AD-0BFF-4C0F-A26D-30968FF1B266}" srcOrd="4" destOrd="0" presId="urn:microsoft.com/office/officeart/2005/8/layout/lProcess3"/>
    <dgm:cxn modelId="{51AF4471-5B9B-4EF0-A454-9C197523E4D2}" type="presParOf" srcId="{76D0E860-ABFB-4117-8EF7-4736855548AE}" destId="{777B05C4-6BD8-4334-A781-6AF7C4BCB46E}" srcOrd="5" destOrd="0" presId="urn:microsoft.com/office/officeart/2005/8/layout/lProcess3"/>
    <dgm:cxn modelId="{9A433E17-F951-4408-AD4C-FBD78FB2544A}" type="presParOf" srcId="{76D0E860-ABFB-4117-8EF7-4736855548AE}" destId="{E99750F4-1BB5-454A-A47B-CBF66EC7229D}"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A6772-767A-4A40-B5A6-EA9C1D4D6BAB}" type="doc">
      <dgm:prSet loTypeId="urn:microsoft.com/office/officeart/2005/8/layout/hProcess10" loCatId="process" qsTypeId="urn:microsoft.com/office/officeart/2005/8/quickstyle/simple1" qsCatId="simple" csTypeId="urn:microsoft.com/office/officeart/2005/8/colors/accent0_3" csCatId="mainScheme" phldr="1"/>
      <dgm:spPr/>
      <dgm:t>
        <a:bodyPr/>
        <a:lstStyle/>
        <a:p>
          <a:endParaRPr lang="en-GB"/>
        </a:p>
      </dgm:t>
    </dgm:pt>
    <dgm:pt modelId="{DC54DBAB-A575-4CD7-A262-4E81E670A26E}">
      <dgm:prSet/>
      <dgm:spPr/>
      <dgm:t>
        <a:bodyPr/>
        <a:lstStyle/>
        <a:p>
          <a:r>
            <a:rPr lang="en-GB" dirty="0"/>
            <a:t>Analysis of geographical patterns of online information consumption from web server logs suggested that these might prove informative, or perhaps even predictive in terms of modelling turnout or voting intention, if enough representative political opinions were known. </a:t>
          </a:r>
        </a:p>
      </dgm:t>
    </dgm:pt>
    <dgm:pt modelId="{55129EC6-1A80-4872-B798-E4A779F18573}" type="parTrans" cxnId="{CB234D74-E190-4C35-9433-D28645600AD1}">
      <dgm:prSet/>
      <dgm:spPr/>
      <dgm:t>
        <a:bodyPr/>
        <a:lstStyle/>
        <a:p>
          <a:endParaRPr lang="en-GB"/>
        </a:p>
      </dgm:t>
    </dgm:pt>
    <dgm:pt modelId="{5D386BFD-369B-456D-909B-AA19527B8AD3}" type="sibTrans" cxnId="{CB234D74-E190-4C35-9433-D28645600AD1}">
      <dgm:prSet/>
      <dgm:spPr/>
      <dgm:t>
        <a:bodyPr/>
        <a:lstStyle/>
        <a:p>
          <a:endParaRPr lang="en-GB"/>
        </a:p>
      </dgm:t>
    </dgm:pt>
    <dgm:pt modelId="{DEB0E3DD-6055-4239-9348-363568F76549}">
      <dgm:prSet/>
      <dgm:spPr/>
      <dgm:t>
        <a:bodyPr/>
        <a:lstStyle/>
        <a:p>
          <a:r>
            <a:rPr lang="en-GB" dirty="0"/>
            <a:t>In 1997-2001 there was no easy way of knowing </a:t>
          </a:r>
          <a:r>
            <a:rPr lang="en-GB" i="1" dirty="0"/>
            <a:t>what</a:t>
          </a:r>
          <a:r>
            <a:rPr lang="en-GB" dirty="0"/>
            <a:t> or </a:t>
          </a:r>
          <a:r>
            <a:rPr lang="en-GB" i="1" dirty="0"/>
            <a:t>where</a:t>
          </a:r>
          <a:r>
            <a:rPr lang="en-GB" dirty="0"/>
            <a:t> large numbers of people said or thought as they consumed political information online. The arrival of social media platforms and geotagging functionality in the mid to late 2000s dramatically reversed this deficiency.</a:t>
          </a:r>
        </a:p>
      </dgm:t>
    </dgm:pt>
    <dgm:pt modelId="{90BF6058-47EE-4B0B-9F4F-224BC5478348}" type="parTrans" cxnId="{85C14A23-29CB-41A9-8442-EF9439E5B482}">
      <dgm:prSet/>
      <dgm:spPr/>
      <dgm:t>
        <a:bodyPr/>
        <a:lstStyle/>
        <a:p>
          <a:endParaRPr lang="en-GB"/>
        </a:p>
      </dgm:t>
    </dgm:pt>
    <dgm:pt modelId="{707B166E-8802-498B-923E-6E4AD855B156}" type="sibTrans" cxnId="{85C14A23-29CB-41A9-8442-EF9439E5B482}">
      <dgm:prSet/>
      <dgm:spPr/>
      <dgm:t>
        <a:bodyPr/>
        <a:lstStyle/>
        <a:p>
          <a:endParaRPr lang="en-GB"/>
        </a:p>
      </dgm:t>
    </dgm:pt>
    <dgm:pt modelId="{07388F30-6857-46C9-9AA0-8A708B1AD278}">
      <dgm:prSet/>
      <dgm:spPr/>
      <dgm:t>
        <a:bodyPr/>
        <a:lstStyle/>
        <a:p>
          <a:r>
            <a:rPr lang="en-GB" dirty="0"/>
            <a:t>However, attempts to predict political outcomes from social media data (Twitter especially) have been roundly criticised; see </a:t>
          </a:r>
          <a:r>
            <a:rPr lang="en-GB" dirty="0" err="1"/>
            <a:t>Gayo-Avello’s</a:t>
          </a:r>
          <a:r>
            <a:rPr lang="en-GB" dirty="0"/>
            <a:t> (2012) wittily titled article </a:t>
          </a:r>
          <a:r>
            <a:rPr lang="en-GB" i="1" dirty="0"/>
            <a:t>“I Wanted to Predict Elections with Twitter and all I got was this Lousy Paper” -- A Balanced Survey on Election Prediction using Twitter Data.</a:t>
          </a:r>
          <a:endParaRPr lang="en-GB" dirty="0"/>
        </a:p>
      </dgm:t>
    </dgm:pt>
    <dgm:pt modelId="{212936D9-63F7-4894-87C3-25B7DF1F4A39}" type="parTrans" cxnId="{2CDC7336-D0F3-4B75-ABC0-6F1A59F39932}">
      <dgm:prSet/>
      <dgm:spPr/>
      <dgm:t>
        <a:bodyPr/>
        <a:lstStyle/>
        <a:p>
          <a:endParaRPr lang="en-GB"/>
        </a:p>
      </dgm:t>
    </dgm:pt>
    <dgm:pt modelId="{794E0D39-C7CF-4A98-AEF3-62D9ADCEE01D}" type="sibTrans" cxnId="{2CDC7336-D0F3-4B75-ABC0-6F1A59F39932}">
      <dgm:prSet/>
      <dgm:spPr/>
      <dgm:t>
        <a:bodyPr/>
        <a:lstStyle/>
        <a:p>
          <a:endParaRPr lang="en-GB"/>
        </a:p>
      </dgm:t>
    </dgm:pt>
    <dgm:pt modelId="{CA910CF5-EAB4-4A6A-8D5E-7B9B63180572}" type="pres">
      <dgm:prSet presAssocID="{5FAA6772-767A-4A40-B5A6-EA9C1D4D6BAB}" presName="Name0" presStyleCnt="0">
        <dgm:presLayoutVars>
          <dgm:dir/>
          <dgm:resizeHandles val="exact"/>
        </dgm:presLayoutVars>
      </dgm:prSet>
      <dgm:spPr/>
    </dgm:pt>
    <dgm:pt modelId="{EF19FFDD-46B4-4979-B433-4817442121AF}" type="pres">
      <dgm:prSet presAssocID="{DC54DBAB-A575-4CD7-A262-4E81E670A26E}" presName="composite" presStyleCnt="0"/>
      <dgm:spPr/>
    </dgm:pt>
    <dgm:pt modelId="{046D2D92-3767-4AA7-8D81-CF7395872F15}" type="pres">
      <dgm:prSet presAssocID="{DC54DBAB-A575-4CD7-A262-4E81E670A26E}"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pt>
    <dgm:pt modelId="{FC20C8A1-B45D-4969-A6C9-4AB9212793B3}" type="pres">
      <dgm:prSet presAssocID="{DC54DBAB-A575-4CD7-A262-4E81E670A26E}" presName="txNode" presStyleLbl="node1" presStyleIdx="0" presStyleCnt="3">
        <dgm:presLayoutVars>
          <dgm:bulletEnabled val="1"/>
        </dgm:presLayoutVars>
      </dgm:prSet>
      <dgm:spPr/>
    </dgm:pt>
    <dgm:pt modelId="{B57BE8DE-8CEE-4EB7-9482-0003FEBA7D73}" type="pres">
      <dgm:prSet presAssocID="{5D386BFD-369B-456D-909B-AA19527B8AD3}" presName="sibTrans" presStyleLbl="sibTrans2D1" presStyleIdx="0" presStyleCnt="2"/>
      <dgm:spPr/>
    </dgm:pt>
    <dgm:pt modelId="{EECE833A-DD5A-4C97-A3B9-6171760EFF31}" type="pres">
      <dgm:prSet presAssocID="{5D386BFD-369B-456D-909B-AA19527B8AD3}" presName="connTx" presStyleLbl="sibTrans2D1" presStyleIdx="0" presStyleCnt="2"/>
      <dgm:spPr/>
    </dgm:pt>
    <dgm:pt modelId="{2A41BBED-E61C-461A-B918-549B46D89A88}" type="pres">
      <dgm:prSet presAssocID="{DEB0E3DD-6055-4239-9348-363568F76549}" presName="composite" presStyleCnt="0"/>
      <dgm:spPr/>
    </dgm:pt>
    <dgm:pt modelId="{F0568F10-3EEB-4972-A268-7333FF029CD2}" type="pres">
      <dgm:prSet presAssocID="{DEB0E3DD-6055-4239-9348-363568F76549}"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4D99DAE7-ECF2-490F-AEE4-169BFF76AD15}" type="pres">
      <dgm:prSet presAssocID="{DEB0E3DD-6055-4239-9348-363568F76549}" presName="txNode" presStyleLbl="node1" presStyleIdx="1" presStyleCnt="3">
        <dgm:presLayoutVars>
          <dgm:bulletEnabled val="1"/>
        </dgm:presLayoutVars>
      </dgm:prSet>
      <dgm:spPr/>
    </dgm:pt>
    <dgm:pt modelId="{67834FAB-4718-4FC3-B4BE-6BB5E192FB34}" type="pres">
      <dgm:prSet presAssocID="{707B166E-8802-498B-923E-6E4AD855B156}" presName="sibTrans" presStyleLbl="sibTrans2D1" presStyleIdx="1" presStyleCnt="2"/>
      <dgm:spPr/>
    </dgm:pt>
    <dgm:pt modelId="{138B83EA-1E84-48EE-B881-03915DAB867D}" type="pres">
      <dgm:prSet presAssocID="{707B166E-8802-498B-923E-6E4AD855B156}" presName="connTx" presStyleLbl="sibTrans2D1" presStyleIdx="1" presStyleCnt="2"/>
      <dgm:spPr/>
    </dgm:pt>
    <dgm:pt modelId="{9828553D-84FD-4BC7-B021-40EFED9433AE}" type="pres">
      <dgm:prSet presAssocID="{07388F30-6857-46C9-9AA0-8A708B1AD278}" presName="composite" presStyleCnt="0"/>
      <dgm:spPr/>
    </dgm:pt>
    <dgm:pt modelId="{E0A83006-F8B1-427F-8CC9-A829815617C8}" type="pres">
      <dgm:prSet presAssocID="{07388F30-6857-46C9-9AA0-8A708B1AD278}"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AE90D9E0-BC67-4758-AAAF-77FDCD63E8FE}" type="pres">
      <dgm:prSet presAssocID="{07388F30-6857-46C9-9AA0-8A708B1AD278}" presName="txNode" presStyleLbl="node1" presStyleIdx="2" presStyleCnt="3">
        <dgm:presLayoutVars>
          <dgm:bulletEnabled val="1"/>
        </dgm:presLayoutVars>
      </dgm:prSet>
      <dgm:spPr/>
    </dgm:pt>
  </dgm:ptLst>
  <dgm:cxnLst>
    <dgm:cxn modelId="{85C14A23-29CB-41A9-8442-EF9439E5B482}" srcId="{5FAA6772-767A-4A40-B5A6-EA9C1D4D6BAB}" destId="{DEB0E3DD-6055-4239-9348-363568F76549}" srcOrd="1" destOrd="0" parTransId="{90BF6058-47EE-4B0B-9F4F-224BC5478348}" sibTransId="{707B166E-8802-498B-923E-6E4AD855B156}"/>
    <dgm:cxn modelId="{978B2928-6C1A-4B4F-A8F2-4051D7D8864D}" type="presOf" srcId="{DC54DBAB-A575-4CD7-A262-4E81E670A26E}" destId="{FC20C8A1-B45D-4969-A6C9-4AB9212793B3}" srcOrd="0" destOrd="0" presId="urn:microsoft.com/office/officeart/2005/8/layout/hProcess10"/>
    <dgm:cxn modelId="{2CDC7336-D0F3-4B75-ABC0-6F1A59F39932}" srcId="{5FAA6772-767A-4A40-B5A6-EA9C1D4D6BAB}" destId="{07388F30-6857-46C9-9AA0-8A708B1AD278}" srcOrd="2" destOrd="0" parTransId="{212936D9-63F7-4894-87C3-25B7DF1F4A39}" sibTransId="{794E0D39-C7CF-4A98-AEF3-62D9ADCEE01D}"/>
    <dgm:cxn modelId="{5A710045-87A2-4B5E-8253-6E83108F73A3}" type="presOf" srcId="{5FAA6772-767A-4A40-B5A6-EA9C1D4D6BAB}" destId="{CA910CF5-EAB4-4A6A-8D5E-7B9B63180572}" srcOrd="0" destOrd="0" presId="urn:microsoft.com/office/officeart/2005/8/layout/hProcess10"/>
    <dgm:cxn modelId="{9D982F6A-078F-47C8-932F-9BFCAD4419FE}" type="presOf" srcId="{5D386BFD-369B-456D-909B-AA19527B8AD3}" destId="{B57BE8DE-8CEE-4EB7-9482-0003FEBA7D73}" srcOrd="0" destOrd="0" presId="urn:microsoft.com/office/officeart/2005/8/layout/hProcess10"/>
    <dgm:cxn modelId="{CB234D74-E190-4C35-9433-D28645600AD1}" srcId="{5FAA6772-767A-4A40-B5A6-EA9C1D4D6BAB}" destId="{DC54DBAB-A575-4CD7-A262-4E81E670A26E}" srcOrd="0" destOrd="0" parTransId="{55129EC6-1A80-4872-B798-E4A779F18573}" sibTransId="{5D386BFD-369B-456D-909B-AA19527B8AD3}"/>
    <dgm:cxn modelId="{FD0F638F-D4FF-48C2-A524-9E0639A97189}" type="presOf" srcId="{707B166E-8802-498B-923E-6E4AD855B156}" destId="{138B83EA-1E84-48EE-B881-03915DAB867D}" srcOrd="1" destOrd="0" presId="urn:microsoft.com/office/officeart/2005/8/layout/hProcess10"/>
    <dgm:cxn modelId="{A52450B0-13E2-43C9-A8D4-4AD7B89FE3F5}" type="presOf" srcId="{DEB0E3DD-6055-4239-9348-363568F76549}" destId="{4D99DAE7-ECF2-490F-AEE4-169BFF76AD15}" srcOrd="0" destOrd="0" presId="urn:microsoft.com/office/officeart/2005/8/layout/hProcess10"/>
    <dgm:cxn modelId="{57D083C0-A9BB-4347-90DA-37B11AAC3794}" type="presOf" srcId="{5D386BFD-369B-456D-909B-AA19527B8AD3}" destId="{EECE833A-DD5A-4C97-A3B9-6171760EFF31}" srcOrd="1" destOrd="0" presId="urn:microsoft.com/office/officeart/2005/8/layout/hProcess10"/>
    <dgm:cxn modelId="{200622C6-892F-4F71-8FEF-CF64DCFC3FDD}" type="presOf" srcId="{707B166E-8802-498B-923E-6E4AD855B156}" destId="{67834FAB-4718-4FC3-B4BE-6BB5E192FB34}" srcOrd="0" destOrd="0" presId="urn:microsoft.com/office/officeart/2005/8/layout/hProcess10"/>
    <dgm:cxn modelId="{B7126DED-97F5-4075-8C9E-09A7D825F604}" type="presOf" srcId="{07388F30-6857-46C9-9AA0-8A708B1AD278}" destId="{AE90D9E0-BC67-4758-AAAF-77FDCD63E8FE}" srcOrd="0" destOrd="0" presId="urn:microsoft.com/office/officeart/2005/8/layout/hProcess10"/>
    <dgm:cxn modelId="{763EBAAE-6B7F-4BCF-8AFF-AB4DA179089E}" type="presParOf" srcId="{CA910CF5-EAB4-4A6A-8D5E-7B9B63180572}" destId="{EF19FFDD-46B4-4979-B433-4817442121AF}" srcOrd="0" destOrd="0" presId="urn:microsoft.com/office/officeart/2005/8/layout/hProcess10"/>
    <dgm:cxn modelId="{9A14591F-A411-4F21-A606-10995C76567E}" type="presParOf" srcId="{EF19FFDD-46B4-4979-B433-4817442121AF}" destId="{046D2D92-3767-4AA7-8D81-CF7395872F15}" srcOrd="0" destOrd="0" presId="urn:microsoft.com/office/officeart/2005/8/layout/hProcess10"/>
    <dgm:cxn modelId="{7F453902-BDF0-414C-B123-320DA6AF2A44}" type="presParOf" srcId="{EF19FFDD-46B4-4979-B433-4817442121AF}" destId="{FC20C8A1-B45D-4969-A6C9-4AB9212793B3}" srcOrd="1" destOrd="0" presId="urn:microsoft.com/office/officeart/2005/8/layout/hProcess10"/>
    <dgm:cxn modelId="{C9DB51DF-0A63-403C-BC81-86E0BE9F11C1}" type="presParOf" srcId="{CA910CF5-EAB4-4A6A-8D5E-7B9B63180572}" destId="{B57BE8DE-8CEE-4EB7-9482-0003FEBA7D73}" srcOrd="1" destOrd="0" presId="urn:microsoft.com/office/officeart/2005/8/layout/hProcess10"/>
    <dgm:cxn modelId="{FC437319-C7E3-483F-99CD-6AE46BF61E06}" type="presParOf" srcId="{B57BE8DE-8CEE-4EB7-9482-0003FEBA7D73}" destId="{EECE833A-DD5A-4C97-A3B9-6171760EFF31}" srcOrd="0" destOrd="0" presId="urn:microsoft.com/office/officeart/2005/8/layout/hProcess10"/>
    <dgm:cxn modelId="{9397DF22-A77C-42E6-958E-C648E0B0228A}" type="presParOf" srcId="{CA910CF5-EAB4-4A6A-8D5E-7B9B63180572}" destId="{2A41BBED-E61C-461A-B918-549B46D89A88}" srcOrd="2" destOrd="0" presId="urn:microsoft.com/office/officeart/2005/8/layout/hProcess10"/>
    <dgm:cxn modelId="{6DDEACA0-2A76-4DEF-9C03-D4ECF7102051}" type="presParOf" srcId="{2A41BBED-E61C-461A-B918-549B46D89A88}" destId="{F0568F10-3EEB-4972-A268-7333FF029CD2}" srcOrd="0" destOrd="0" presId="urn:microsoft.com/office/officeart/2005/8/layout/hProcess10"/>
    <dgm:cxn modelId="{2EE9C12E-71DE-43A7-A70D-CBA8EC24230C}" type="presParOf" srcId="{2A41BBED-E61C-461A-B918-549B46D89A88}" destId="{4D99DAE7-ECF2-490F-AEE4-169BFF76AD15}" srcOrd="1" destOrd="0" presId="urn:microsoft.com/office/officeart/2005/8/layout/hProcess10"/>
    <dgm:cxn modelId="{86236BAD-4A13-4765-A79E-6BBFEAC6CDD1}" type="presParOf" srcId="{CA910CF5-EAB4-4A6A-8D5E-7B9B63180572}" destId="{67834FAB-4718-4FC3-B4BE-6BB5E192FB34}" srcOrd="3" destOrd="0" presId="urn:microsoft.com/office/officeart/2005/8/layout/hProcess10"/>
    <dgm:cxn modelId="{0FEA14B5-72A5-4C7E-BDA9-B36182689EC4}" type="presParOf" srcId="{67834FAB-4718-4FC3-B4BE-6BB5E192FB34}" destId="{138B83EA-1E84-48EE-B881-03915DAB867D}" srcOrd="0" destOrd="0" presId="urn:microsoft.com/office/officeart/2005/8/layout/hProcess10"/>
    <dgm:cxn modelId="{70FE8CCD-45C1-4D65-A619-7A6B956CD293}" type="presParOf" srcId="{CA910CF5-EAB4-4A6A-8D5E-7B9B63180572}" destId="{9828553D-84FD-4BC7-B021-40EFED9433AE}" srcOrd="4" destOrd="0" presId="urn:microsoft.com/office/officeart/2005/8/layout/hProcess10"/>
    <dgm:cxn modelId="{AD311014-6AEE-4A3B-9FBA-27DDC9D969FA}" type="presParOf" srcId="{9828553D-84FD-4BC7-B021-40EFED9433AE}" destId="{E0A83006-F8B1-427F-8CC9-A829815617C8}" srcOrd="0" destOrd="0" presId="urn:microsoft.com/office/officeart/2005/8/layout/hProcess10"/>
    <dgm:cxn modelId="{7C624FE6-B0C8-40FA-A484-EF347B7124A5}" type="presParOf" srcId="{9828553D-84FD-4BC7-B021-40EFED9433AE}" destId="{AE90D9E0-BC67-4758-AAAF-77FDCD63E8FE}"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610A97-2391-4AE3-8865-ED54AE2412DD}" type="doc">
      <dgm:prSet loTypeId="urn:microsoft.com/office/officeart/2005/8/layout/hList7" loCatId="process" qsTypeId="urn:microsoft.com/office/officeart/2005/8/quickstyle/simple1" qsCatId="simple" csTypeId="urn:microsoft.com/office/officeart/2005/8/colors/accent0_3" csCatId="mainScheme" phldr="1"/>
      <dgm:spPr/>
      <dgm:t>
        <a:bodyPr/>
        <a:lstStyle/>
        <a:p>
          <a:endParaRPr lang="en-GB"/>
        </a:p>
      </dgm:t>
    </dgm:pt>
    <dgm:pt modelId="{A056A54E-AD88-46E0-B3E7-B8DE82390CFE}">
      <dgm:prSet/>
      <dgm:spPr/>
      <dgm:t>
        <a:bodyPr/>
        <a:lstStyle/>
        <a:p>
          <a:r>
            <a:rPr lang="en-GB" dirty="0"/>
            <a:t>2012 US Presidential Election – three sampled streams over two months</a:t>
          </a:r>
        </a:p>
      </dgm:t>
    </dgm:pt>
    <dgm:pt modelId="{637619E4-6BF1-4C2E-9790-ADC54324B1A7}" type="parTrans" cxnId="{85E2338D-5CA1-4619-9873-2B123410296D}">
      <dgm:prSet/>
      <dgm:spPr/>
      <dgm:t>
        <a:bodyPr/>
        <a:lstStyle/>
        <a:p>
          <a:endParaRPr lang="en-GB"/>
        </a:p>
      </dgm:t>
    </dgm:pt>
    <dgm:pt modelId="{E7DE5580-8D83-459F-A976-72C026B2F5EA}" type="sibTrans" cxnId="{85E2338D-5CA1-4619-9873-2B123410296D}">
      <dgm:prSet/>
      <dgm:spPr/>
      <dgm:t>
        <a:bodyPr/>
        <a:lstStyle/>
        <a:p>
          <a:endParaRPr lang="en-GB"/>
        </a:p>
      </dgm:t>
    </dgm:pt>
    <dgm:pt modelId="{DA8F4D81-9676-466C-838D-3A4A5BA7BEDE}">
      <dgm:prSet/>
      <dgm:spPr/>
      <dgm:t>
        <a:bodyPr/>
        <a:lstStyle/>
        <a:p>
          <a:r>
            <a:rPr lang="en-GB" dirty="0"/>
            <a:t>2014 Scottish Independence Referendum – one stream over one year</a:t>
          </a:r>
        </a:p>
      </dgm:t>
    </dgm:pt>
    <dgm:pt modelId="{412D1FF7-4ABB-419B-B058-3752B8976667}" type="parTrans" cxnId="{0594AC1C-B008-4291-9572-09EC5B2604B3}">
      <dgm:prSet/>
      <dgm:spPr/>
      <dgm:t>
        <a:bodyPr/>
        <a:lstStyle/>
        <a:p>
          <a:endParaRPr lang="en-GB"/>
        </a:p>
      </dgm:t>
    </dgm:pt>
    <dgm:pt modelId="{BA55CBE7-F2D4-4EF5-8660-875B0E0D551A}" type="sibTrans" cxnId="{0594AC1C-B008-4291-9572-09EC5B2604B3}">
      <dgm:prSet/>
      <dgm:spPr/>
      <dgm:t>
        <a:bodyPr/>
        <a:lstStyle/>
        <a:p>
          <a:endParaRPr lang="en-GB"/>
        </a:p>
      </dgm:t>
    </dgm:pt>
    <dgm:pt modelId="{535C291A-2C93-4EB5-A795-CB516CE49AAA}">
      <dgm:prSet/>
      <dgm:spPr/>
      <dgm:t>
        <a:bodyPr/>
        <a:lstStyle/>
        <a:p>
          <a:r>
            <a:rPr lang="en-GB"/>
            <a:t>Geo agnostic – 6,477,770 records (1.46% geotagged)</a:t>
          </a:r>
        </a:p>
      </dgm:t>
    </dgm:pt>
    <dgm:pt modelId="{279298BB-7588-4F77-9FE4-4C094B9B991B}" type="parTrans" cxnId="{0BCDD171-4C3A-47BB-AFEE-152BC1D763E7}">
      <dgm:prSet/>
      <dgm:spPr/>
      <dgm:t>
        <a:bodyPr/>
        <a:lstStyle/>
        <a:p>
          <a:endParaRPr lang="en-GB"/>
        </a:p>
      </dgm:t>
    </dgm:pt>
    <dgm:pt modelId="{29FBDB3E-57E1-4D7D-B71B-A36E69101666}" type="sibTrans" cxnId="{0BCDD171-4C3A-47BB-AFEE-152BC1D763E7}">
      <dgm:prSet/>
      <dgm:spPr/>
      <dgm:t>
        <a:bodyPr/>
        <a:lstStyle/>
        <a:p>
          <a:endParaRPr lang="en-GB"/>
        </a:p>
      </dgm:t>
    </dgm:pt>
    <dgm:pt modelId="{F501BDED-C9C4-4F55-872B-2D23A9BD7147}">
      <dgm:prSet/>
      <dgm:spPr/>
      <dgm:t>
        <a:bodyPr/>
        <a:lstStyle/>
        <a:p>
          <a:r>
            <a:rPr lang="en-GB" dirty="0"/>
            <a:t>Sampled using </a:t>
          </a:r>
          <a:r>
            <a:rPr lang="en-GB" dirty="0" err="1"/>
            <a:t>DataSift</a:t>
          </a:r>
          <a:r>
            <a:rPr lang="en-GB" dirty="0"/>
            <a:t> and stored in Oracle 12c database</a:t>
          </a:r>
        </a:p>
      </dgm:t>
    </dgm:pt>
    <dgm:pt modelId="{2C4DE8DB-4C75-4093-893A-299311CB015B}" type="parTrans" cxnId="{F6F866E3-5D73-4B7E-B184-D3B12F896E74}">
      <dgm:prSet/>
      <dgm:spPr/>
      <dgm:t>
        <a:bodyPr/>
        <a:lstStyle/>
        <a:p>
          <a:endParaRPr lang="en-GB"/>
        </a:p>
      </dgm:t>
    </dgm:pt>
    <dgm:pt modelId="{11D5147B-3807-4B8C-A39B-220EA8D64E3D}" type="sibTrans" cxnId="{F6F866E3-5D73-4B7E-B184-D3B12F896E74}">
      <dgm:prSet/>
      <dgm:spPr/>
      <dgm:t>
        <a:bodyPr/>
        <a:lstStyle/>
        <a:p>
          <a:endParaRPr lang="en-GB"/>
        </a:p>
      </dgm:t>
    </dgm:pt>
    <dgm:pt modelId="{A20E83E5-F6A9-48D1-BDCA-3E22FB36B6F8}">
      <dgm:prSet/>
      <dgm:spPr/>
      <dgm:t>
        <a:bodyPr/>
        <a:lstStyle/>
        <a:p>
          <a:r>
            <a:rPr lang="en-GB"/>
            <a:t>US2012 = 2.46GB in CSV, 3.01GB in JSON, 146 variables</a:t>
          </a:r>
        </a:p>
      </dgm:t>
    </dgm:pt>
    <dgm:pt modelId="{1B27DD8C-EAF9-40FC-8301-1B5FD10C3F62}" type="parTrans" cxnId="{B09FEB40-F52D-4D35-BCB2-1CD2C4F8F00A}">
      <dgm:prSet/>
      <dgm:spPr/>
      <dgm:t>
        <a:bodyPr/>
        <a:lstStyle/>
        <a:p>
          <a:endParaRPr lang="en-GB"/>
        </a:p>
      </dgm:t>
    </dgm:pt>
    <dgm:pt modelId="{EFE472EB-2833-4055-A27E-E12D77580303}" type="sibTrans" cxnId="{B09FEB40-F52D-4D35-BCB2-1CD2C4F8F00A}">
      <dgm:prSet/>
      <dgm:spPr/>
      <dgm:t>
        <a:bodyPr/>
        <a:lstStyle/>
        <a:p>
          <a:endParaRPr lang="en-GB"/>
        </a:p>
      </dgm:t>
    </dgm:pt>
    <dgm:pt modelId="{5229F2BC-5933-4DD7-93A0-574243A1F8F8}">
      <dgm:prSet/>
      <dgm:spPr/>
      <dgm:t>
        <a:bodyPr/>
        <a:lstStyle/>
        <a:p>
          <a:r>
            <a:rPr lang="en-GB"/>
            <a:t>SCOT2014 = 20.1GB in CSV, 19.0GB in JSON, 411 variables</a:t>
          </a:r>
        </a:p>
      </dgm:t>
    </dgm:pt>
    <dgm:pt modelId="{5701E3B0-28FD-4510-ABF4-37BE2EE505F2}" type="parTrans" cxnId="{BFADDD4D-D473-4693-8EE2-6FB12426FCB8}">
      <dgm:prSet/>
      <dgm:spPr/>
      <dgm:t>
        <a:bodyPr/>
        <a:lstStyle/>
        <a:p>
          <a:endParaRPr lang="en-GB"/>
        </a:p>
      </dgm:t>
    </dgm:pt>
    <dgm:pt modelId="{5CF07201-C1C1-4405-97A7-61DFE170627C}" type="sibTrans" cxnId="{BFADDD4D-D473-4693-8EE2-6FB12426FCB8}">
      <dgm:prSet/>
      <dgm:spPr/>
      <dgm:t>
        <a:bodyPr/>
        <a:lstStyle/>
        <a:p>
          <a:endParaRPr lang="en-GB"/>
        </a:p>
      </dgm:t>
    </dgm:pt>
    <dgm:pt modelId="{5C7D84D2-DD91-4C31-ABCB-B503F80D6D8D}">
      <dgm:prSet/>
      <dgm:spPr/>
      <dgm:t>
        <a:bodyPr/>
        <a:lstStyle/>
        <a:p>
          <a:r>
            <a:rPr lang="en-GB"/>
            <a:t>TOGETHER = ~8m interactions from ~2.5m users containing 230m space-tokenized words</a:t>
          </a:r>
        </a:p>
      </dgm:t>
    </dgm:pt>
    <dgm:pt modelId="{8AA19DCC-8699-4911-91B5-DA5A3511D49B}" type="parTrans" cxnId="{F9709FD7-227B-4730-ACDF-798EE5768452}">
      <dgm:prSet/>
      <dgm:spPr/>
      <dgm:t>
        <a:bodyPr/>
        <a:lstStyle/>
        <a:p>
          <a:endParaRPr lang="en-GB"/>
        </a:p>
      </dgm:t>
    </dgm:pt>
    <dgm:pt modelId="{B65F10D1-EA0E-47E9-9FB1-ED4FB98C7D83}" type="sibTrans" cxnId="{F9709FD7-227B-4730-ACDF-798EE5768452}">
      <dgm:prSet/>
      <dgm:spPr/>
      <dgm:t>
        <a:bodyPr/>
        <a:lstStyle/>
        <a:p>
          <a:endParaRPr lang="en-GB"/>
        </a:p>
      </dgm:t>
    </dgm:pt>
    <dgm:pt modelId="{CAB0E402-BA5B-424C-A2C1-8CA15A055D05}">
      <dgm:prSet/>
      <dgm:spPr/>
      <dgm:t>
        <a:bodyPr/>
        <a:lstStyle/>
        <a:p>
          <a:r>
            <a:rPr lang="en-GB" dirty="0"/>
            <a:t>Geo agnostic / Spanish language (1 in 50) – 11,276 records (0.86% geotagged)</a:t>
          </a:r>
        </a:p>
      </dgm:t>
    </dgm:pt>
    <dgm:pt modelId="{4F20ED79-FD51-4192-9B3D-19621AEC1547}" type="sibTrans" cxnId="{A116E265-3A89-4CFF-AC95-7AE5885A57A9}">
      <dgm:prSet/>
      <dgm:spPr/>
      <dgm:t>
        <a:bodyPr/>
        <a:lstStyle/>
        <a:p>
          <a:endParaRPr lang="en-GB"/>
        </a:p>
      </dgm:t>
    </dgm:pt>
    <dgm:pt modelId="{465B31E9-AFD8-48EE-81D9-E04248B66664}" type="parTrans" cxnId="{A116E265-3A89-4CFF-AC95-7AE5885A57A9}">
      <dgm:prSet/>
      <dgm:spPr/>
      <dgm:t>
        <a:bodyPr/>
        <a:lstStyle/>
        <a:p>
          <a:endParaRPr lang="en-GB"/>
        </a:p>
      </dgm:t>
    </dgm:pt>
    <dgm:pt modelId="{CDE36E7A-DA4B-4A49-B573-724E16C43892}">
      <dgm:prSet/>
      <dgm:spPr/>
      <dgm:t>
        <a:bodyPr/>
        <a:lstStyle/>
        <a:p>
          <a:r>
            <a:rPr lang="en-GB" dirty="0"/>
            <a:t>Geo agnostic (1 in 50) – 1,560,967 records (0.92% geotagged)</a:t>
          </a:r>
        </a:p>
      </dgm:t>
    </dgm:pt>
    <dgm:pt modelId="{4329EE6B-BA02-47A9-B5AB-DD88A1F52178}" type="sibTrans" cxnId="{10FD116B-CE0F-4D2B-80FC-42D404259072}">
      <dgm:prSet/>
      <dgm:spPr/>
      <dgm:t>
        <a:bodyPr/>
        <a:lstStyle/>
        <a:p>
          <a:endParaRPr lang="en-GB"/>
        </a:p>
      </dgm:t>
    </dgm:pt>
    <dgm:pt modelId="{A2E37D9A-4104-4650-AC87-F4A1BD08DB9B}" type="parTrans" cxnId="{10FD116B-CE0F-4D2B-80FC-42D404259072}">
      <dgm:prSet/>
      <dgm:spPr/>
      <dgm:t>
        <a:bodyPr/>
        <a:lstStyle/>
        <a:p>
          <a:endParaRPr lang="en-GB"/>
        </a:p>
      </dgm:t>
    </dgm:pt>
    <dgm:pt modelId="{2587E13C-C119-4906-A8D8-CDCD88E4B328}">
      <dgm:prSet/>
      <dgm:spPr/>
      <dgm:t>
        <a:bodyPr/>
        <a:lstStyle/>
        <a:p>
          <a:r>
            <a:rPr lang="en-GB" dirty="0"/>
            <a:t>Geo required (1 in 5) – 146,424 records (100% geotagged)</a:t>
          </a:r>
        </a:p>
      </dgm:t>
    </dgm:pt>
    <dgm:pt modelId="{936D7C5F-BD2E-41F1-B7C9-44E0A335EEA7}" type="sibTrans" cxnId="{0DAAB926-5083-4CF7-B27C-19FA67BFEBC7}">
      <dgm:prSet/>
      <dgm:spPr/>
      <dgm:t>
        <a:bodyPr/>
        <a:lstStyle/>
        <a:p>
          <a:endParaRPr lang="en-GB"/>
        </a:p>
      </dgm:t>
    </dgm:pt>
    <dgm:pt modelId="{C779F2D5-127C-42F6-ACA9-2EF0A386E64E}" type="parTrans" cxnId="{0DAAB926-5083-4CF7-B27C-19FA67BFEBC7}">
      <dgm:prSet/>
      <dgm:spPr/>
      <dgm:t>
        <a:bodyPr/>
        <a:lstStyle/>
        <a:p>
          <a:endParaRPr lang="en-GB"/>
        </a:p>
      </dgm:t>
    </dgm:pt>
    <dgm:pt modelId="{33ABA681-5065-457F-A660-AC6677596D09}" type="pres">
      <dgm:prSet presAssocID="{4F610A97-2391-4AE3-8865-ED54AE2412DD}" presName="Name0" presStyleCnt="0">
        <dgm:presLayoutVars>
          <dgm:dir/>
          <dgm:resizeHandles val="exact"/>
        </dgm:presLayoutVars>
      </dgm:prSet>
      <dgm:spPr/>
    </dgm:pt>
    <dgm:pt modelId="{E9E5C237-32BB-49B2-8E70-9C44AFD48EC4}" type="pres">
      <dgm:prSet presAssocID="{4F610A97-2391-4AE3-8865-ED54AE2412DD}" presName="fgShape" presStyleLbl="fgShp" presStyleIdx="0" presStyleCnt="1"/>
      <dgm:spPr/>
    </dgm:pt>
    <dgm:pt modelId="{3C580308-12A1-4BA4-ABC4-FF61EF1A5922}" type="pres">
      <dgm:prSet presAssocID="{4F610A97-2391-4AE3-8865-ED54AE2412DD}" presName="linComp" presStyleCnt="0"/>
      <dgm:spPr/>
    </dgm:pt>
    <dgm:pt modelId="{06EEA410-40F4-44FB-AE08-A6B820CFF6D7}" type="pres">
      <dgm:prSet presAssocID="{A056A54E-AD88-46E0-B3E7-B8DE82390CFE}" presName="compNode" presStyleCnt="0"/>
      <dgm:spPr/>
    </dgm:pt>
    <dgm:pt modelId="{19D76D1F-5939-45C7-A356-67C99ADBAE47}" type="pres">
      <dgm:prSet presAssocID="{A056A54E-AD88-46E0-B3E7-B8DE82390CFE}" presName="bkgdShape" presStyleLbl="node1" presStyleIdx="0" presStyleCnt="3"/>
      <dgm:spPr/>
    </dgm:pt>
    <dgm:pt modelId="{B0E4D161-4303-4FF1-B216-1E725E8095FF}" type="pres">
      <dgm:prSet presAssocID="{A056A54E-AD88-46E0-B3E7-B8DE82390CFE}" presName="nodeTx" presStyleLbl="node1" presStyleIdx="0" presStyleCnt="3">
        <dgm:presLayoutVars>
          <dgm:bulletEnabled val="1"/>
        </dgm:presLayoutVars>
      </dgm:prSet>
      <dgm:spPr/>
    </dgm:pt>
    <dgm:pt modelId="{F7E66458-B570-46EC-AD54-C5264FF21B95}" type="pres">
      <dgm:prSet presAssocID="{A056A54E-AD88-46E0-B3E7-B8DE82390CFE}" presName="invisiNode" presStyleLbl="node1" presStyleIdx="0" presStyleCnt="3"/>
      <dgm:spPr/>
    </dgm:pt>
    <dgm:pt modelId="{EFAEB1A9-2FEF-48BA-A9E1-5F679F09A3B8}" type="pres">
      <dgm:prSet presAssocID="{A056A54E-AD88-46E0-B3E7-B8DE82390CFE}" presName="imagNod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EFB2BEFA-40A0-42E5-B00F-CF410AED6CC9}" type="pres">
      <dgm:prSet presAssocID="{E7DE5580-8D83-459F-A976-72C026B2F5EA}" presName="sibTrans" presStyleLbl="sibTrans2D1" presStyleIdx="0" presStyleCnt="0"/>
      <dgm:spPr/>
    </dgm:pt>
    <dgm:pt modelId="{536720DE-2DFB-441B-89FB-EF5E237115B3}" type="pres">
      <dgm:prSet presAssocID="{DA8F4D81-9676-466C-838D-3A4A5BA7BEDE}" presName="compNode" presStyleCnt="0"/>
      <dgm:spPr/>
    </dgm:pt>
    <dgm:pt modelId="{E27850CF-80D8-4CA3-8097-588DEB7FC1F3}" type="pres">
      <dgm:prSet presAssocID="{DA8F4D81-9676-466C-838D-3A4A5BA7BEDE}" presName="bkgdShape" presStyleLbl="node1" presStyleIdx="1" presStyleCnt="3"/>
      <dgm:spPr/>
    </dgm:pt>
    <dgm:pt modelId="{23ABD8C1-033A-448D-898D-71CFAF5A6122}" type="pres">
      <dgm:prSet presAssocID="{DA8F4D81-9676-466C-838D-3A4A5BA7BEDE}" presName="nodeTx" presStyleLbl="node1" presStyleIdx="1" presStyleCnt="3">
        <dgm:presLayoutVars>
          <dgm:bulletEnabled val="1"/>
        </dgm:presLayoutVars>
      </dgm:prSet>
      <dgm:spPr/>
    </dgm:pt>
    <dgm:pt modelId="{1B4525FC-5064-4247-A51B-2964FFD1BFE6}" type="pres">
      <dgm:prSet presAssocID="{DA8F4D81-9676-466C-838D-3A4A5BA7BEDE}" presName="invisiNode" presStyleLbl="node1" presStyleIdx="1" presStyleCnt="3"/>
      <dgm:spPr/>
    </dgm:pt>
    <dgm:pt modelId="{0611B0FA-83F7-41D7-9783-12D251F623E0}" type="pres">
      <dgm:prSet presAssocID="{DA8F4D81-9676-466C-838D-3A4A5BA7BEDE}"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9A020CFB-1A64-43E0-8066-D1D5ED8F3E07}" type="pres">
      <dgm:prSet presAssocID="{BA55CBE7-F2D4-4EF5-8660-875B0E0D551A}" presName="sibTrans" presStyleLbl="sibTrans2D1" presStyleIdx="0" presStyleCnt="0"/>
      <dgm:spPr/>
    </dgm:pt>
    <dgm:pt modelId="{C0B5EBAC-5843-4CDC-B09C-04ED4944DA4D}" type="pres">
      <dgm:prSet presAssocID="{F501BDED-C9C4-4F55-872B-2D23A9BD7147}" presName="compNode" presStyleCnt="0"/>
      <dgm:spPr/>
    </dgm:pt>
    <dgm:pt modelId="{6BFB5B5F-A162-4684-A83B-A3A8252DCD32}" type="pres">
      <dgm:prSet presAssocID="{F501BDED-C9C4-4F55-872B-2D23A9BD7147}" presName="bkgdShape" presStyleLbl="node1" presStyleIdx="2" presStyleCnt="3"/>
      <dgm:spPr/>
    </dgm:pt>
    <dgm:pt modelId="{26D9E6F5-4371-4299-888C-99DFDF26BAA2}" type="pres">
      <dgm:prSet presAssocID="{F501BDED-C9C4-4F55-872B-2D23A9BD7147}" presName="nodeTx" presStyleLbl="node1" presStyleIdx="2" presStyleCnt="3">
        <dgm:presLayoutVars>
          <dgm:bulletEnabled val="1"/>
        </dgm:presLayoutVars>
      </dgm:prSet>
      <dgm:spPr/>
    </dgm:pt>
    <dgm:pt modelId="{F43C56AE-257A-4B33-9D0A-07F53F688523}" type="pres">
      <dgm:prSet presAssocID="{F501BDED-C9C4-4F55-872B-2D23A9BD7147}" presName="invisiNode" presStyleLbl="node1" presStyleIdx="2" presStyleCnt="3"/>
      <dgm:spPr/>
    </dgm:pt>
    <dgm:pt modelId="{B6131DD5-D79C-47BB-B929-70DB38B96F23}" type="pres">
      <dgm:prSet presAssocID="{F501BDED-C9C4-4F55-872B-2D23A9BD7147}"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48218505-F7E2-4440-A8C0-229D2D7E66E3}" type="presOf" srcId="{F501BDED-C9C4-4F55-872B-2D23A9BD7147}" destId="{6BFB5B5F-A162-4684-A83B-A3A8252DCD32}" srcOrd="0" destOrd="0" presId="urn:microsoft.com/office/officeart/2005/8/layout/hList7"/>
    <dgm:cxn modelId="{DB349606-29F1-4F6D-9992-F56C4D06CD01}" type="presOf" srcId="{535C291A-2C93-4EB5-A795-CB516CE49AAA}" destId="{23ABD8C1-033A-448D-898D-71CFAF5A6122}" srcOrd="1" destOrd="1" presId="urn:microsoft.com/office/officeart/2005/8/layout/hList7"/>
    <dgm:cxn modelId="{0594AC1C-B008-4291-9572-09EC5B2604B3}" srcId="{4F610A97-2391-4AE3-8865-ED54AE2412DD}" destId="{DA8F4D81-9676-466C-838D-3A4A5BA7BEDE}" srcOrd="1" destOrd="0" parTransId="{412D1FF7-4ABB-419B-B058-3752B8976667}" sibTransId="{BA55CBE7-F2D4-4EF5-8660-875B0E0D551A}"/>
    <dgm:cxn modelId="{0DAAB926-5083-4CF7-B27C-19FA67BFEBC7}" srcId="{A056A54E-AD88-46E0-B3E7-B8DE82390CFE}" destId="{2587E13C-C119-4906-A8D8-CDCD88E4B328}" srcOrd="0" destOrd="0" parTransId="{C779F2D5-127C-42F6-ACA9-2EF0A386E64E}" sibTransId="{936D7C5F-BD2E-41F1-B7C9-44E0A335EEA7}"/>
    <dgm:cxn modelId="{71590628-162D-4BB3-B724-8D3C1B2B24BA}" type="presOf" srcId="{CAB0E402-BA5B-424C-A2C1-8CA15A055D05}" destId="{B0E4D161-4303-4FF1-B216-1E725E8095FF}" srcOrd="1" destOrd="3" presId="urn:microsoft.com/office/officeart/2005/8/layout/hList7"/>
    <dgm:cxn modelId="{7DD52A2B-F405-4DEB-9BD5-88047689E6C7}" type="presOf" srcId="{A056A54E-AD88-46E0-B3E7-B8DE82390CFE}" destId="{19D76D1F-5939-45C7-A356-67C99ADBAE47}" srcOrd="0" destOrd="0" presId="urn:microsoft.com/office/officeart/2005/8/layout/hList7"/>
    <dgm:cxn modelId="{3787932D-C524-46CE-9A79-00DC429EACD5}" type="presOf" srcId="{5C7D84D2-DD91-4C31-ABCB-B503F80D6D8D}" destId="{26D9E6F5-4371-4299-888C-99DFDF26BAA2}" srcOrd="1" destOrd="3" presId="urn:microsoft.com/office/officeart/2005/8/layout/hList7"/>
    <dgm:cxn modelId="{B09FEB40-F52D-4D35-BCB2-1CD2C4F8F00A}" srcId="{F501BDED-C9C4-4F55-872B-2D23A9BD7147}" destId="{A20E83E5-F6A9-48D1-BDCA-3E22FB36B6F8}" srcOrd="0" destOrd="0" parTransId="{1B27DD8C-EAF9-40FC-8301-1B5FD10C3F62}" sibTransId="{EFE472EB-2833-4055-A27E-E12D77580303}"/>
    <dgm:cxn modelId="{4B8DE043-4A13-4D77-BD67-D35DD6857DFF}" type="presOf" srcId="{CDE36E7A-DA4B-4A49-B573-724E16C43892}" destId="{19D76D1F-5939-45C7-A356-67C99ADBAE47}" srcOrd="0" destOrd="2" presId="urn:microsoft.com/office/officeart/2005/8/layout/hList7"/>
    <dgm:cxn modelId="{A116E265-3A89-4CFF-AC95-7AE5885A57A9}" srcId="{A056A54E-AD88-46E0-B3E7-B8DE82390CFE}" destId="{CAB0E402-BA5B-424C-A2C1-8CA15A055D05}" srcOrd="2" destOrd="0" parTransId="{465B31E9-AFD8-48EE-81D9-E04248B66664}" sibTransId="{4F20ED79-FD51-4192-9B3D-19621AEC1547}"/>
    <dgm:cxn modelId="{10FD116B-CE0F-4D2B-80FC-42D404259072}" srcId="{A056A54E-AD88-46E0-B3E7-B8DE82390CFE}" destId="{CDE36E7A-DA4B-4A49-B573-724E16C43892}" srcOrd="1" destOrd="0" parTransId="{A2E37D9A-4104-4650-AC87-F4A1BD08DB9B}" sibTransId="{4329EE6B-BA02-47A9-B5AB-DD88A1F52178}"/>
    <dgm:cxn modelId="{BFADDD4D-D473-4693-8EE2-6FB12426FCB8}" srcId="{F501BDED-C9C4-4F55-872B-2D23A9BD7147}" destId="{5229F2BC-5933-4DD7-93A0-574243A1F8F8}" srcOrd="1" destOrd="0" parTransId="{5701E3B0-28FD-4510-ABF4-37BE2EE505F2}" sibTransId="{5CF07201-C1C1-4405-97A7-61DFE170627C}"/>
    <dgm:cxn modelId="{0BCDD171-4C3A-47BB-AFEE-152BC1D763E7}" srcId="{DA8F4D81-9676-466C-838D-3A4A5BA7BEDE}" destId="{535C291A-2C93-4EB5-A795-CB516CE49AAA}" srcOrd="0" destOrd="0" parTransId="{279298BB-7588-4F77-9FE4-4C094B9B991B}" sibTransId="{29FBDB3E-57E1-4D7D-B71B-A36E69101666}"/>
    <dgm:cxn modelId="{5EE70A5A-B943-4412-AE9A-CD2DBEF4940B}" type="presOf" srcId="{5229F2BC-5933-4DD7-93A0-574243A1F8F8}" destId="{26D9E6F5-4371-4299-888C-99DFDF26BAA2}" srcOrd="1" destOrd="2" presId="urn:microsoft.com/office/officeart/2005/8/layout/hList7"/>
    <dgm:cxn modelId="{85E2338D-5CA1-4619-9873-2B123410296D}" srcId="{4F610A97-2391-4AE3-8865-ED54AE2412DD}" destId="{A056A54E-AD88-46E0-B3E7-B8DE82390CFE}" srcOrd="0" destOrd="0" parTransId="{637619E4-6BF1-4C2E-9790-ADC54324B1A7}" sibTransId="{E7DE5580-8D83-459F-A976-72C026B2F5EA}"/>
    <dgm:cxn modelId="{AF32C190-305F-47CB-A554-7BCB77F9297A}" type="presOf" srcId="{5C7D84D2-DD91-4C31-ABCB-B503F80D6D8D}" destId="{6BFB5B5F-A162-4684-A83B-A3A8252DCD32}" srcOrd="0" destOrd="3" presId="urn:microsoft.com/office/officeart/2005/8/layout/hList7"/>
    <dgm:cxn modelId="{82F2A794-DD1B-4369-9CB4-18F9BE89D1CA}" type="presOf" srcId="{DA8F4D81-9676-466C-838D-3A4A5BA7BEDE}" destId="{E27850CF-80D8-4CA3-8097-588DEB7FC1F3}" srcOrd="0" destOrd="0" presId="urn:microsoft.com/office/officeart/2005/8/layout/hList7"/>
    <dgm:cxn modelId="{F2778097-4A77-4A72-B941-08A53D92C7C9}" type="presOf" srcId="{A20E83E5-F6A9-48D1-BDCA-3E22FB36B6F8}" destId="{6BFB5B5F-A162-4684-A83B-A3A8252DCD32}" srcOrd="0" destOrd="1" presId="urn:microsoft.com/office/officeart/2005/8/layout/hList7"/>
    <dgm:cxn modelId="{40F5389A-0900-405D-B06A-0800373005A9}" type="presOf" srcId="{2587E13C-C119-4906-A8D8-CDCD88E4B328}" destId="{19D76D1F-5939-45C7-A356-67C99ADBAE47}" srcOrd="0" destOrd="1" presId="urn:microsoft.com/office/officeart/2005/8/layout/hList7"/>
    <dgm:cxn modelId="{00E7B39F-FD46-4BCA-B156-5631CF5451B0}" type="presOf" srcId="{535C291A-2C93-4EB5-A795-CB516CE49AAA}" destId="{E27850CF-80D8-4CA3-8097-588DEB7FC1F3}" srcOrd="0" destOrd="1" presId="urn:microsoft.com/office/officeart/2005/8/layout/hList7"/>
    <dgm:cxn modelId="{679CC4B9-6B50-424C-8E88-FB97065021DC}" type="presOf" srcId="{2587E13C-C119-4906-A8D8-CDCD88E4B328}" destId="{B0E4D161-4303-4FF1-B216-1E725E8095FF}" srcOrd="1" destOrd="1" presId="urn:microsoft.com/office/officeart/2005/8/layout/hList7"/>
    <dgm:cxn modelId="{F4A4D6C6-863D-433E-AA96-9D14551E3645}" type="presOf" srcId="{A056A54E-AD88-46E0-B3E7-B8DE82390CFE}" destId="{B0E4D161-4303-4FF1-B216-1E725E8095FF}" srcOrd="1" destOrd="0" presId="urn:microsoft.com/office/officeart/2005/8/layout/hList7"/>
    <dgm:cxn modelId="{085B51CB-38E5-4D52-B0EA-57FB964D46DB}" type="presOf" srcId="{CDE36E7A-DA4B-4A49-B573-724E16C43892}" destId="{B0E4D161-4303-4FF1-B216-1E725E8095FF}" srcOrd="1" destOrd="2" presId="urn:microsoft.com/office/officeart/2005/8/layout/hList7"/>
    <dgm:cxn modelId="{E47856CC-9F7C-4882-8434-5D2452F39DFC}" type="presOf" srcId="{BA55CBE7-F2D4-4EF5-8660-875B0E0D551A}" destId="{9A020CFB-1A64-43E0-8066-D1D5ED8F3E07}" srcOrd="0" destOrd="0" presId="urn:microsoft.com/office/officeart/2005/8/layout/hList7"/>
    <dgm:cxn modelId="{BB5744CF-3619-4F8F-B95E-305E2CD06831}" type="presOf" srcId="{E7DE5580-8D83-459F-A976-72C026B2F5EA}" destId="{EFB2BEFA-40A0-42E5-B00F-CF410AED6CC9}" srcOrd="0" destOrd="0" presId="urn:microsoft.com/office/officeart/2005/8/layout/hList7"/>
    <dgm:cxn modelId="{BA5673D3-4E08-4FD6-82D4-ADD0BE3180CC}" type="presOf" srcId="{4F610A97-2391-4AE3-8865-ED54AE2412DD}" destId="{33ABA681-5065-457F-A660-AC6677596D09}" srcOrd="0" destOrd="0" presId="urn:microsoft.com/office/officeart/2005/8/layout/hList7"/>
    <dgm:cxn modelId="{F9709FD7-227B-4730-ACDF-798EE5768452}" srcId="{F501BDED-C9C4-4F55-872B-2D23A9BD7147}" destId="{5C7D84D2-DD91-4C31-ABCB-B503F80D6D8D}" srcOrd="2" destOrd="0" parTransId="{8AA19DCC-8699-4911-91B5-DA5A3511D49B}" sibTransId="{B65F10D1-EA0E-47E9-9FB1-ED4FB98C7D83}"/>
    <dgm:cxn modelId="{F6F866E3-5D73-4B7E-B184-D3B12F896E74}" srcId="{4F610A97-2391-4AE3-8865-ED54AE2412DD}" destId="{F501BDED-C9C4-4F55-872B-2D23A9BD7147}" srcOrd="2" destOrd="0" parTransId="{2C4DE8DB-4C75-4093-893A-299311CB015B}" sibTransId="{11D5147B-3807-4B8C-A39B-220EA8D64E3D}"/>
    <dgm:cxn modelId="{5FF806E8-80E8-41DD-8564-B0D3E961DCD5}" type="presOf" srcId="{DA8F4D81-9676-466C-838D-3A4A5BA7BEDE}" destId="{23ABD8C1-033A-448D-898D-71CFAF5A6122}" srcOrd="1" destOrd="0" presId="urn:microsoft.com/office/officeart/2005/8/layout/hList7"/>
    <dgm:cxn modelId="{9623B5EA-68F7-4EAD-B1FA-7F5B484DB97F}" type="presOf" srcId="{F501BDED-C9C4-4F55-872B-2D23A9BD7147}" destId="{26D9E6F5-4371-4299-888C-99DFDF26BAA2}" srcOrd="1" destOrd="0" presId="urn:microsoft.com/office/officeart/2005/8/layout/hList7"/>
    <dgm:cxn modelId="{591222ED-AE52-4C58-B270-970110CBBB50}" type="presOf" srcId="{A20E83E5-F6A9-48D1-BDCA-3E22FB36B6F8}" destId="{26D9E6F5-4371-4299-888C-99DFDF26BAA2}" srcOrd="1" destOrd="1" presId="urn:microsoft.com/office/officeart/2005/8/layout/hList7"/>
    <dgm:cxn modelId="{DCC3BFF8-5942-4C59-9AE7-ED9F832464A8}" type="presOf" srcId="{CAB0E402-BA5B-424C-A2C1-8CA15A055D05}" destId="{19D76D1F-5939-45C7-A356-67C99ADBAE47}" srcOrd="0" destOrd="3" presId="urn:microsoft.com/office/officeart/2005/8/layout/hList7"/>
    <dgm:cxn modelId="{A2F02CFF-C107-4B84-AB4C-E16DDCFFDC92}" type="presOf" srcId="{5229F2BC-5933-4DD7-93A0-574243A1F8F8}" destId="{6BFB5B5F-A162-4684-A83B-A3A8252DCD32}" srcOrd="0" destOrd="2" presId="urn:microsoft.com/office/officeart/2005/8/layout/hList7"/>
    <dgm:cxn modelId="{CD8F3C39-C0C3-451B-B1B7-D7B6A060DAB5}" type="presParOf" srcId="{33ABA681-5065-457F-A660-AC6677596D09}" destId="{E9E5C237-32BB-49B2-8E70-9C44AFD48EC4}" srcOrd="0" destOrd="0" presId="urn:microsoft.com/office/officeart/2005/8/layout/hList7"/>
    <dgm:cxn modelId="{260F9ADF-0B53-4D89-80FD-4479C64B7136}" type="presParOf" srcId="{33ABA681-5065-457F-A660-AC6677596D09}" destId="{3C580308-12A1-4BA4-ABC4-FF61EF1A5922}" srcOrd="1" destOrd="0" presId="urn:microsoft.com/office/officeart/2005/8/layout/hList7"/>
    <dgm:cxn modelId="{2E718172-8FF5-46AD-9BA9-844A98A027E2}" type="presParOf" srcId="{3C580308-12A1-4BA4-ABC4-FF61EF1A5922}" destId="{06EEA410-40F4-44FB-AE08-A6B820CFF6D7}" srcOrd="0" destOrd="0" presId="urn:microsoft.com/office/officeart/2005/8/layout/hList7"/>
    <dgm:cxn modelId="{F9307615-9CFC-4091-BF70-84DCD1C6EF78}" type="presParOf" srcId="{06EEA410-40F4-44FB-AE08-A6B820CFF6D7}" destId="{19D76D1F-5939-45C7-A356-67C99ADBAE47}" srcOrd="0" destOrd="0" presId="urn:microsoft.com/office/officeart/2005/8/layout/hList7"/>
    <dgm:cxn modelId="{6EDAD3A7-7355-4B7A-B7ED-6F6D43313BA2}" type="presParOf" srcId="{06EEA410-40F4-44FB-AE08-A6B820CFF6D7}" destId="{B0E4D161-4303-4FF1-B216-1E725E8095FF}" srcOrd="1" destOrd="0" presId="urn:microsoft.com/office/officeart/2005/8/layout/hList7"/>
    <dgm:cxn modelId="{37674BAE-19E5-4F9B-A637-E96D097BBB16}" type="presParOf" srcId="{06EEA410-40F4-44FB-AE08-A6B820CFF6D7}" destId="{F7E66458-B570-46EC-AD54-C5264FF21B95}" srcOrd="2" destOrd="0" presId="urn:microsoft.com/office/officeart/2005/8/layout/hList7"/>
    <dgm:cxn modelId="{31582762-1992-417C-8EEC-EC7ADE613BCF}" type="presParOf" srcId="{06EEA410-40F4-44FB-AE08-A6B820CFF6D7}" destId="{EFAEB1A9-2FEF-48BA-A9E1-5F679F09A3B8}" srcOrd="3" destOrd="0" presId="urn:microsoft.com/office/officeart/2005/8/layout/hList7"/>
    <dgm:cxn modelId="{BAAFDA6B-C1FB-4467-BF99-E355BE311570}" type="presParOf" srcId="{3C580308-12A1-4BA4-ABC4-FF61EF1A5922}" destId="{EFB2BEFA-40A0-42E5-B00F-CF410AED6CC9}" srcOrd="1" destOrd="0" presId="urn:microsoft.com/office/officeart/2005/8/layout/hList7"/>
    <dgm:cxn modelId="{9D86AD1A-2277-4ABD-A546-235F98FE8FC0}" type="presParOf" srcId="{3C580308-12A1-4BA4-ABC4-FF61EF1A5922}" destId="{536720DE-2DFB-441B-89FB-EF5E237115B3}" srcOrd="2" destOrd="0" presId="urn:microsoft.com/office/officeart/2005/8/layout/hList7"/>
    <dgm:cxn modelId="{A41C3D80-8BAA-4322-B200-EE9554803EC5}" type="presParOf" srcId="{536720DE-2DFB-441B-89FB-EF5E237115B3}" destId="{E27850CF-80D8-4CA3-8097-588DEB7FC1F3}" srcOrd="0" destOrd="0" presId="urn:microsoft.com/office/officeart/2005/8/layout/hList7"/>
    <dgm:cxn modelId="{F4BD98E9-466B-4EFF-898A-B3EE72C434C9}" type="presParOf" srcId="{536720DE-2DFB-441B-89FB-EF5E237115B3}" destId="{23ABD8C1-033A-448D-898D-71CFAF5A6122}" srcOrd="1" destOrd="0" presId="urn:microsoft.com/office/officeart/2005/8/layout/hList7"/>
    <dgm:cxn modelId="{77A89F33-2987-42DE-BB43-C83039C0B57F}" type="presParOf" srcId="{536720DE-2DFB-441B-89FB-EF5E237115B3}" destId="{1B4525FC-5064-4247-A51B-2964FFD1BFE6}" srcOrd="2" destOrd="0" presId="urn:microsoft.com/office/officeart/2005/8/layout/hList7"/>
    <dgm:cxn modelId="{DADBBA9B-6367-486A-B817-DBAE144609E7}" type="presParOf" srcId="{536720DE-2DFB-441B-89FB-EF5E237115B3}" destId="{0611B0FA-83F7-41D7-9783-12D251F623E0}" srcOrd="3" destOrd="0" presId="urn:microsoft.com/office/officeart/2005/8/layout/hList7"/>
    <dgm:cxn modelId="{293C02F6-3310-4C7E-AD4E-328B1E156FD0}" type="presParOf" srcId="{3C580308-12A1-4BA4-ABC4-FF61EF1A5922}" destId="{9A020CFB-1A64-43E0-8066-D1D5ED8F3E07}" srcOrd="3" destOrd="0" presId="urn:microsoft.com/office/officeart/2005/8/layout/hList7"/>
    <dgm:cxn modelId="{1F7BEF8F-4470-42CC-8137-96A5E8D2D4C9}" type="presParOf" srcId="{3C580308-12A1-4BA4-ABC4-FF61EF1A5922}" destId="{C0B5EBAC-5843-4CDC-B09C-04ED4944DA4D}" srcOrd="4" destOrd="0" presId="urn:microsoft.com/office/officeart/2005/8/layout/hList7"/>
    <dgm:cxn modelId="{1757797B-C73A-4108-A142-F87F16964A8B}" type="presParOf" srcId="{C0B5EBAC-5843-4CDC-B09C-04ED4944DA4D}" destId="{6BFB5B5F-A162-4684-A83B-A3A8252DCD32}" srcOrd="0" destOrd="0" presId="urn:microsoft.com/office/officeart/2005/8/layout/hList7"/>
    <dgm:cxn modelId="{0089B4D9-23E1-46CD-9CD2-6B8011C24F19}" type="presParOf" srcId="{C0B5EBAC-5843-4CDC-B09C-04ED4944DA4D}" destId="{26D9E6F5-4371-4299-888C-99DFDF26BAA2}" srcOrd="1" destOrd="0" presId="urn:microsoft.com/office/officeart/2005/8/layout/hList7"/>
    <dgm:cxn modelId="{10749E0E-AA64-4303-8DF6-3A1CB27125A2}" type="presParOf" srcId="{C0B5EBAC-5843-4CDC-B09C-04ED4944DA4D}" destId="{F43C56AE-257A-4B33-9D0A-07F53F688523}" srcOrd="2" destOrd="0" presId="urn:microsoft.com/office/officeart/2005/8/layout/hList7"/>
    <dgm:cxn modelId="{A730C467-D07E-4106-939B-5F420A0C85A0}" type="presParOf" srcId="{C0B5EBAC-5843-4CDC-B09C-04ED4944DA4D}" destId="{B6131DD5-D79C-47BB-B929-70DB38B96F2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069BA9-146A-426E-B4B6-F563B723A61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88BE3E46-BAFC-46F9-956C-59A530FC149F}">
      <dgm:prSet/>
      <dgm:spPr/>
      <dgm:t>
        <a:bodyPr/>
        <a:lstStyle/>
        <a:p>
          <a:r>
            <a:rPr lang="en-GB"/>
            <a:t>Data storage</a:t>
          </a:r>
        </a:p>
      </dgm:t>
    </dgm:pt>
    <dgm:pt modelId="{51C41F6C-EA48-47BE-B6AE-4425916AE759}" type="parTrans" cxnId="{75959381-5411-4FEB-9DF6-7738B187A052}">
      <dgm:prSet/>
      <dgm:spPr/>
      <dgm:t>
        <a:bodyPr/>
        <a:lstStyle/>
        <a:p>
          <a:endParaRPr lang="en-GB"/>
        </a:p>
      </dgm:t>
    </dgm:pt>
    <dgm:pt modelId="{143E082F-4E13-4550-88FC-B237DAAA288A}" type="sibTrans" cxnId="{75959381-5411-4FEB-9DF6-7738B187A052}">
      <dgm:prSet/>
      <dgm:spPr/>
      <dgm:t>
        <a:bodyPr/>
        <a:lstStyle/>
        <a:p>
          <a:endParaRPr lang="en-GB"/>
        </a:p>
      </dgm:t>
    </dgm:pt>
    <dgm:pt modelId="{0F75F99B-80D6-49C2-AA1F-14C9A4D11152}">
      <dgm:prSet/>
      <dgm:spPr/>
      <dgm:t>
        <a:bodyPr/>
        <a:lstStyle/>
        <a:p>
          <a:r>
            <a:rPr lang="en-GB" dirty="0"/>
            <a:t>Oracle 12c Relational Database Management System (RDBMS with JSON-handling capabilities)</a:t>
          </a:r>
        </a:p>
      </dgm:t>
    </dgm:pt>
    <dgm:pt modelId="{A9584A65-BD55-49DB-877B-7B3E434917CE}" type="parTrans" cxnId="{2632A8F1-944F-417E-8E07-F126EFE31088}">
      <dgm:prSet/>
      <dgm:spPr/>
      <dgm:t>
        <a:bodyPr/>
        <a:lstStyle/>
        <a:p>
          <a:endParaRPr lang="en-GB"/>
        </a:p>
      </dgm:t>
    </dgm:pt>
    <dgm:pt modelId="{A38238C0-95F7-46C4-B728-5BFC2D2797E6}" type="sibTrans" cxnId="{2632A8F1-944F-417E-8E07-F126EFE31088}">
      <dgm:prSet/>
      <dgm:spPr/>
      <dgm:t>
        <a:bodyPr/>
        <a:lstStyle/>
        <a:p>
          <a:endParaRPr lang="en-GB"/>
        </a:p>
      </dgm:t>
    </dgm:pt>
    <dgm:pt modelId="{42EA5EA4-CEB5-4C5D-BA5D-95C010A00D80}">
      <dgm:prSet/>
      <dgm:spPr/>
      <dgm:t>
        <a:bodyPr/>
        <a:lstStyle/>
        <a:p>
          <a:r>
            <a:rPr lang="en-GB"/>
            <a:t>Data processing (NLP and geoparsing)</a:t>
          </a:r>
        </a:p>
      </dgm:t>
    </dgm:pt>
    <dgm:pt modelId="{957EF95D-001B-4225-A94F-15D698CF0D3A}" type="parTrans" cxnId="{A23E4916-8380-4BDF-A5F0-51F74383CB2B}">
      <dgm:prSet/>
      <dgm:spPr/>
      <dgm:t>
        <a:bodyPr/>
        <a:lstStyle/>
        <a:p>
          <a:endParaRPr lang="en-GB"/>
        </a:p>
      </dgm:t>
    </dgm:pt>
    <dgm:pt modelId="{AF5B7EF6-769B-4A8B-A0C1-EFFD9E9F21AB}" type="sibTrans" cxnId="{A23E4916-8380-4BDF-A5F0-51F74383CB2B}">
      <dgm:prSet/>
      <dgm:spPr/>
      <dgm:t>
        <a:bodyPr/>
        <a:lstStyle/>
        <a:p>
          <a:endParaRPr lang="en-GB"/>
        </a:p>
      </dgm:t>
    </dgm:pt>
    <dgm:pt modelId="{365CE0E9-25E0-45B6-9517-AF51A7978589}">
      <dgm:prSet/>
      <dgm:spPr/>
      <dgm:t>
        <a:bodyPr/>
        <a:lstStyle/>
        <a:p>
          <a:r>
            <a:rPr lang="en-GB"/>
            <a:t>GATECloud (Tablan et al., 2012)</a:t>
          </a:r>
        </a:p>
      </dgm:t>
    </dgm:pt>
    <dgm:pt modelId="{92871F42-E06A-473C-9070-5995E55A6CEB}" type="parTrans" cxnId="{A25B19D5-C9CD-48EA-9675-7E223928B646}">
      <dgm:prSet/>
      <dgm:spPr/>
      <dgm:t>
        <a:bodyPr/>
        <a:lstStyle/>
        <a:p>
          <a:endParaRPr lang="en-GB"/>
        </a:p>
      </dgm:t>
    </dgm:pt>
    <dgm:pt modelId="{756D9385-8295-4027-B9B4-EB99668D7413}" type="sibTrans" cxnId="{A25B19D5-C9CD-48EA-9675-7E223928B646}">
      <dgm:prSet/>
      <dgm:spPr/>
      <dgm:t>
        <a:bodyPr/>
        <a:lstStyle/>
        <a:p>
          <a:endParaRPr lang="en-GB"/>
        </a:p>
      </dgm:t>
    </dgm:pt>
    <dgm:pt modelId="{8AFAB69E-0756-4902-9ECC-E39398A48333}">
      <dgm:prSet/>
      <dgm:spPr/>
      <dgm:t>
        <a:bodyPr/>
        <a:lstStyle/>
        <a:p>
          <a:r>
            <a:rPr lang="en-GB" dirty="0"/>
            <a:t>CLAVIN (Berico-Technologies, 2017)</a:t>
          </a:r>
        </a:p>
      </dgm:t>
    </dgm:pt>
    <dgm:pt modelId="{7F908DD9-4216-4BA4-B731-384BBC3CFC02}" type="parTrans" cxnId="{1CFF4254-9A8A-44AE-8BCC-863C514D159C}">
      <dgm:prSet/>
      <dgm:spPr/>
      <dgm:t>
        <a:bodyPr/>
        <a:lstStyle/>
        <a:p>
          <a:endParaRPr lang="en-GB"/>
        </a:p>
      </dgm:t>
    </dgm:pt>
    <dgm:pt modelId="{2650A0BF-864D-4DD4-B4C8-CC102764955F}" type="sibTrans" cxnId="{1CFF4254-9A8A-44AE-8BCC-863C514D159C}">
      <dgm:prSet/>
      <dgm:spPr/>
      <dgm:t>
        <a:bodyPr/>
        <a:lstStyle/>
        <a:p>
          <a:endParaRPr lang="en-GB"/>
        </a:p>
      </dgm:t>
    </dgm:pt>
    <dgm:pt modelId="{DDA826E6-3438-4BC9-81B7-BA10D80579D7}">
      <dgm:prSet/>
      <dgm:spPr/>
      <dgm:t>
        <a:bodyPr/>
        <a:lstStyle/>
        <a:p>
          <a:r>
            <a:rPr lang="en-GB" dirty="0" err="1"/>
            <a:t>AlchemyAPI</a:t>
          </a:r>
          <a:r>
            <a:rPr lang="en-GB" dirty="0"/>
            <a:t> (IBM, 2017)</a:t>
          </a:r>
        </a:p>
      </dgm:t>
    </dgm:pt>
    <dgm:pt modelId="{8916264F-93C3-43B2-B191-288F6D4DD1F6}" type="parTrans" cxnId="{E50E65D4-A35A-4922-98B1-8AB389A1DF45}">
      <dgm:prSet/>
      <dgm:spPr/>
      <dgm:t>
        <a:bodyPr/>
        <a:lstStyle/>
        <a:p>
          <a:endParaRPr lang="en-GB"/>
        </a:p>
      </dgm:t>
    </dgm:pt>
    <dgm:pt modelId="{D1CB0579-4AB2-4022-A2A9-C0C1156E283F}" type="sibTrans" cxnId="{E50E65D4-A35A-4922-98B1-8AB389A1DF45}">
      <dgm:prSet/>
      <dgm:spPr/>
      <dgm:t>
        <a:bodyPr/>
        <a:lstStyle/>
        <a:p>
          <a:endParaRPr lang="en-GB"/>
        </a:p>
      </dgm:t>
    </dgm:pt>
    <dgm:pt modelId="{169671E7-7007-4BA5-AF49-50D08ACBF402}">
      <dgm:prSet/>
      <dgm:spPr/>
      <dgm:t>
        <a:bodyPr/>
        <a:lstStyle/>
        <a:p>
          <a:r>
            <a:rPr lang="en-GB"/>
            <a:t>Data analysis and visualisation</a:t>
          </a:r>
        </a:p>
      </dgm:t>
    </dgm:pt>
    <dgm:pt modelId="{2B32B806-B269-4C1C-B4BC-EA460CDF0943}" type="parTrans" cxnId="{9BF3975E-6E86-4AE1-B75D-29DF89F8336A}">
      <dgm:prSet/>
      <dgm:spPr/>
      <dgm:t>
        <a:bodyPr/>
        <a:lstStyle/>
        <a:p>
          <a:endParaRPr lang="en-GB"/>
        </a:p>
      </dgm:t>
    </dgm:pt>
    <dgm:pt modelId="{E6A41E78-1299-4393-9C7A-420F933193BA}" type="sibTrans" cxnId="{9BF3975E-6E86-4AE1-B75D-29DF89F8336A}">
      <dgm:prSet/>
      <dgm:spPr/>
      <dgm:t>
        <a:bodyPr/>
        <a:lstStyle/>
        <a:p>
          <a:endParaRPr lang="en-GB"/>
        </a:p>
      </dgm:t>
    </dgm:pt>
    <dgm:pt modelId="{68DF8583-9B57-4E97-9A94-6C18B79371C1}">
      <dgm:prSet/>
      <dgm:spPr/>
      <dgm:t>
        <a:bodyPr/>
        <a:lstStyle/>
        <a:p>
          <a:r>
            <a:rPr lang="en-GB" dirty="0"/>
            <a:t>Structured Query Language (SQL)</a:t>
          </a:r>
        </a:p>
      </dgm:t>
    </dgm:pt>
    <dgm:pt modelId="{2AACC33E-0425-49E2-9C37-7786B8D6F297}" type="parTrans" cxnId="{8934078C-A528-4E47-84C2-2BB71959D75B}">
      <dgm:prSet/>
      <dgm:spPr/>
      <dgm:t>
        <a:bodyPr/>
        <a:lstStyle/>
        <a:p>
          <a:endParaRPr lang="en-GB"/>
        </a:p>
      </dgm:t>
    </dgm:pt>
    <dgm:pt modelId="{08331E14-DD5C-43F5-95D2-F237556528A2}" type="sibTrans" cxnId="{8934078C-A528-4E47-84C2-2BB71959D75B}">
      <dgm:prSet/>
      <dgm:spPr/>
      <dgm:t>
        <a:bodyPr/>
        <a:lstStyle/>
        <a:p>
          <a:endParaRPr lang="en-GB"/>
        </a:p>
      </dgm:t>
    </dgm:pt>
    <dgm:pt modelId="{641AA7FE-E1F5-4831-AAC1-F0A8A2BB891D}">
      <dgm:prSet/>
      <dgm:spPr/>
      <dgm:t>
        <a:bodyPr/>
        <a:lstStyle/>
        <a:p>
          <a:r>
            <a:rPr lang="en-GB" dirty="0"/>
            <a:t>Tableau (after </a:t>
          </a:r>
          <a:r>
            <a:rPr lang="en-GB" dirty="0" err="1"/>
            <a:t>Stolte</a:t>
          </a:r>
          <a:r>
            <a:rPr lang="en-GB" dirty="0"/>
            <a:t> et al., 2002) and </a:t>
          </a:r>
          <a:r>
            <a:rPr lang="en-GB" dirty="0" err="1"/>
            <a:t>Gephi</a:t>
          </a:r>
          <a:r>
            <a:rPr lang="en-GB" dirty="0"/>
            <a:t> (Bastian, 2009)</a:t>
          </a:r>
        </a:p>
      </dgm:t>
    </dgm:pt>
    <dgm:pt modelId="{8E935DA8-1B6F-46FB-9E4F-90B71FDCBC05}" type="parTrans" cxnId="{1BABBDB2-FEDB-48DF-826E-6A88C23BB9AE}">
      <dgm:prSet/>
      <dgm:spPr/>
      <dgm:t>
        <a:bodyPr/>
        <a:lstStyle/>
        <a:p>
          <a:endParaRPr lang="en-GB"/>
        </a:p>
      </dgm:t>
    </dgm:pt>
    <dgm:pt modelId="{B6ACEE80-06F0-4E98-AEB5-33896C1033F9}" type="sibTrans" cxnId="{1BABBDB2-FEDB-48DF-826E-6A88C23BB9AE}">
      <dgm:prSet/>
      <dgm:spPr/>
      <dgm:t>
        <a:bodyPr/>
        <a:lstStyle/>
        <a:p>
          <a:endParaRPr lang="en-GB"/>
        </a:p>
      </dgm:t>
    </dgm:pt>
    <dgm:pt modelId="{5216E065-7449-432D-A48E-D500C0753003}">
      <dgm:prSet/>
      <dgm:spPr/>
      <dgm:t>
        <a:bodyPr/>
        <a:lstStyle/>
        <a:p>
          <a:r>
            <a:rPr lang="en-GB" dirty="0"/>
            <a:t>R and R Studio</a:t>
          </a:r>
        </a:p>
      </dgm:t>
    </dgm:pt>
    <dgm:pt modelId="{24AC97B1-3D0A-4600-818C-ECC499216DA4}" type="parTrans" cxnId="{2E4FD43A-FFA8-4163-82D2-CC96ACE2C3B0}">
      <dgm:prSet/>
      <dgm:spPr/>
      <dgm:t>
        <a:bodyPr/>
        <a:lstStyle/>
        <a:p>
          <a:endParaRPr lang="en-GB"/>
        </a:p>
      </dgm:t>
    </dgm:pt>
    <dgm:pt modelId="{37941F50-1B1A-4DB3-B4CC-24EB6908734C}" type="sibTrans" cxnId="{2E4FD43A-FFA8-4163-82D2-CC96ACE2C3B0}">
      <dgm:prSet/>
      <dgm:spPr/>
      <dgm:t>
        <a:bodyPr/>
        <a:lstStyle/>
        <a:p>
          <a:endParaRPr lang="en-GB"/>
        </a:p>
      </dgm:t>
    </dgm:pt>
    <dgm:pt modelId="{87EAA508-54F3-4FD3-BDDB-FCEC928CE473}" type="pres">
      <dgm:prSet presAssocID="{1A069BA9-146A-426E-B4B6-F563B723A615}" presName="Name0" presStyleCnt="0">
        <dgm:presLayoutVars>
          <dgm:dir/>
          <dgm:animLvl val="lvl"/>
          <dgm:resizeHandles val="exact"/>
        </dgm:presLayoutVars>
      </dgm:prSet>
      <dgm:spPr/>
    </dgm:pt>
    <dgm:pt modelId="{643C9E46-5928-43DD-B7BC-5AC394FBB5E9}" type="pres">
      <dgm:prSet presAssocID="{88BE3E46-BAFC-46F9-956C-59A530FC149F}" presName="linNode" presStyleCnt="0"/>
      <dgm:spPr/>
    </dgm:pt>
    <dgm:pt modelId="{C52BADC4-59A8-437A-A73F-6DE3D708E33F}" type="pres">
      <dgm:prSet presAssocID="{88BE3E46-BAFC-46F9-956C-59A530FC149F}" presName="parentText" presStyleLbl="node1" presStyleIdx="0" presStyleCnt="3">
        <dgm:presLayoutVars>
          <dgm:chMax val="1"/>
          <dgm:bulletEnabled val="1"/>
        </dgm:presLayoutVars>
      </dgm:prSet>
      <dgm:spPr/>
    </dgm:pt>
    <dgm:pt modelId="{98E726B1-6EB4-4C6A-A97B-BF66EA319DE6}" type="pres">
      <dgm:prSet presAssocID="{88BE3E46-BAFC-46F9-956C-59A530FC149F}" presName="descendantText" presStyleLbl="alignAccFollowNode1" presStyleIdx="0" presStyleCnt="3">
        <dgm:presLayoutVars>
          <dgm:bulletEnabled val="1"/>
        </dgm:presLayoutVars>
      </dgm:prSet>
      <dgm:spPr/>
    </dgm:pt>
    <dgm:pt modelId="{EE177EEB-ECF2-402F-9FFA-69F9E62F7EA5}" type="pres">
      <dgm:prSet presAssocID="{143E082F-4E13-4550-88FC-B237DAAA288A}" presName="sp" presStyleCnt="0"/>
      <dgm:spPr/>
    </dgm:pt>
    <dgm:pt modelId="{3B7B6BCC-710D-4899-94F3-6E7028218F3C}" type="pres">
      <dgm:prSet presAssocID="{42EA5EA4-CEB5-4C5D-BA5D-95C010A00D80}" presName="linNode" presStyleCnt="0"/>
      <dgm:spPr/>
    </dgm:pt>
    <dgm:pt modelId="{F44AE68B-7144-42AA-BC55-868AED160FE4}" type="pres">
      <dgm:prSet presAssocID="{42EA5EA4-CEB5-4C5D-BA5D-95C010A00D80}" presName="parentText" presStyleLbl="node1" presStyleIdx="1" presStyleCnt="3">
        <dgm:presLayoutVars>
          <dgm:chMax val="1"/>
          <dgm:bulletEnabled val="1"/>
        </dgm:presLayoutVars>
      </dgm:prSet>
      <dgm:spPr/>
    </dgm:pt>
    <dgm:pt modelId="{4AB86ADD-E452-46ED-90B8-08833ADB780B}" type="pres">
      <dgm:prSet presAssocID="{42EA5EA4-CEB5-4C5D-BA5D-95C010A00D80}" presName="descendantText" presStyleLbl="alignAccFollowNode1" presStyleIdx="1" presStyleCnt="3">
        <dgm:presLayoutVars>
          <dgm:bulletEnabled val="1"/>
        </dgm:presLayoutVars>
      </dgm:prSet>
      <dgm:spPr/>
    </dgm:pt>
    <dgm:pt modelId="{AA4B1E38-CA65-420A-B2BB-3459F42FF646}" type="pres">
      <dgm:prSet presAssocID="{AF5B7EF6-769B-4A8B-A0C1-EFFD9E9F21AB}" presName="sp" presStyleCnt="0"/>
      <dgm:spPr/>
    </dgm:pt>
    <dgm:pt modelId="{2CB557F9-52A1-4EF4-8668-34572232F8E5}" type="pres">
      <dgm:prSet presAssocID="{169671E7-7007-4BA5-AF49-50D08ACBF402}" presName="linNode" presStyleCnt="0"/>
      <dgm:spPr/>
    </dgm:pt>
    <dgm:pt modelId="{35F696EE-68E2-4BBD-AA87-CCAFA5AC8021}" type="pres">
      <dgm:prSet presAssocID="{169671E7-7007-4BA5-AF49-50D08ACBF402}" presName="parentText" presStyleLbl="node1" presStyleIdx="2" presStyleCnt="3">
        <dgm:presLayoutVars>
          <dgm:chMax val="1"/>
          <dgm:bulletEnabled val="1"/>
        </dgm:presLayoutVars>
      </dgm:prSet>
      <dgm:spPr/>
    </dgm:pt>
    <dgm:pt modelId="{E4A8F0C0-182D-471D-9E94-ECC9971CC9AD}" type="pres">
      <dgm:prSet presAssocID="{169671E7-7007-4BA5-AF49-50D08ACBF402}" presName="descendantText" presStyleLbl="alignAccFollowNode1" presStyleIdx="2" presStyleCnt="3">
        <dgm:presLayoutVars>
          <dgm:bulletEnabled val="1"/>
        </dgm:presLayoutVars>
      </dgm:prSet>
      <dgm:spPr/>
    </dgm:pt>
  </dgm:ptLst>
  <dgm:cxnLst>
    <dgm:cxn modelId="{D7870007-3CA8-48C0-8728-668FAD8FDCF6}" type="presOf" srcId="{DDA826E6-3438-4BC9-81B7-BA10D80579D7}" destId="{4AB86ADD-E452-46ED-90B8-08833ADB780B}" srcOrd="0" destOrd="2" presId="urn:microsoft.com/office/officeart/2005/8/layout/vList5"/>
    <dgm:cxn modelId="{A23E4916-8380-4BDF-A5F0-51F74383CB2B}" srcId="{1A069BA9-146A-426E-B4B6-F563B723A615}" destId="{42EA5EA4-CEB5-4C5D-BA5D-95C010A00D80}" srcOrd="1" destOrd="0" parTransId="{957EF95D-001B-4225-A94F-15D698CF0D3A}" sibTransId="{AF5B7EF6-769B-4A8B-A0C1-EFFD9E9F21AB}"/>
    <dgm:cxn modelId="{0E22261D-A93E-43DD-99A4-5A5196D5750A}" type="presOf" srcId="{42EA5EA4-CEB5-4C5D-BA5D-95C010A00D80}" destId="{F44AE68B-7144-42AA-BC55-868AED160FE4}" srcOrd="0" destOrd="0" presId="urn:microsoft.com/office/officeart/2005/8/layout/vList5"/>
    <dgm:cxn modelId="{87223C27-D550-419F-BDA8-014D36FB619E}" type="presOf" srcId="{88BE3E46-BAFC-46F9-956C-59A530FC149F}" destId="{C52BADC4-59A8-437A-A73F-6DE3D708E33F}" srcOrd="0" destOrd="0" presId="urn:microsoft.com/office/officeart/2005/8/layout/vList5"/>
    <dgm:cxn modelId="{54002332-E95C-4203-8976-325629424287}" type="presOf" srcId="{0F75F99B-80D6-49C2-AA1F-14C9A4D11152}" destId="{98E726B1-6EB4-4C6A-A97B-BF66EA319DE6}" srcOrd="0" destOrd="0" presId="urn:microsoft.com/office/officeart/2005/8/layout/vList5"/>
    <dgm:cxn modelId="{7464CD34-4774-43DA-AEAC-915FCC8196CB}" type="presOf" srcId="{5216E065-7449-432D-A48E-D500C0753003}" destId="{E4A8F0C0-182D-471D-9E94-ECC9971CC9AD}" srcOrd="0" destOrd="2" presId="urn:microsoft.com/office/officeart/2005/8/layout/vList5"/>
    <dgm:cxn modelId="{2E4FD43A-FFA8-4163-82D2-CC96ACE2C3B0}" srcId="{169671E7-7007-4BA5-AF49-50D08ACBF402}" destId="{5216E065-7449-432D-A48E-D500C0753003}" srcOrd="2" destOrd="0" parTransId="{24AC97B1-3D0A-4600-818C-ECC499216DA4}" sibTransId="{37941F50-1B1A-4DB3-B4CC-24EB6908734C}"/>
    <dgm:cxn modelId="{9BF3975E-6E86-4AE1-B75D-29DF89F8336A}" srcId="{1A069BA9-146A-426E-B4B6-F563B723A615}" destId="{169671E7-7007-4BA5-AF49-50D08ACBF402}" srcOrd="2" destOrd="0" parTransId="{2B32B806-B269-4C1C-B4BC-EA460CDF0943}" sibTransId="{E6A41E78-1299-4393-9C7A-420F933193BA}"/>
    <dgm:cxn modelId="{1CFF4254-9A8A-44AE-8BCC-863C514D159C}" srcId="{42EA5EA4-CEB5-4C5D-BA5D-95C010A00D80}" destId="{8AFAB69E-0756-4902-9ECC-E39398A48333}" srcOrd="1" destOrd="0" parTransId="{7F908DD9-4216-4BA4-B731-384BBC3CFC02}" sibTransId="{2650A0BF-864D-4DD4-B4C8-CC102764955F}"/>
    <dgm:cxn modelId="{75959381-5411-4FEB-9DF6-7738B187A052}" srcId="{1A069BA9-146A-426E-B4B6-F563B723A615}" destId="{88BE3E46-BAFC-46F9-956C-59A530FC149F}" srcOrd="0" destOrd="0" parTransId="{51C41F6C-EA48-47BE-B6AE-4425916AE759}" sibTransId="{143E082F-4E13-4550-88FC-B237DAAA288A}"/>
    <dgm:cxn modelId="{8934078C-A528-4E47-84C2-2BB71959D75B}" srcId="{169671E7-7007-4BA5-AF49-50D08ACBF402}" destId="{68DF8583-9B57-4E97-9A94-6C18B79371C1}" srcOrd="0" destOrd="0" parTransId="{2AACC33E-0425-49E2-9C37-7786B8D6F297}" sibTransId="{08331E14-DD5C-43F5-95D2-F237556528A2}"/>
    <dgm:cxn modelId="{2C3EE29F-4016-4D37-996D-59389C5045D7}" type="presOf" srcId="{641AA7FE-E1F5-4831-AAC1-F0A8A2BB891D}" destId="{E4A8F0C0-182D-471D-9E94-ECC9971CC9AD}" srcOrd="0" destOrd="1" presId="urn:microsoft.com/office/officeart/2005/8/layout/vList5"/>
    <dgm:cxn modelId="{CA0A3BB1-C12E-43B7-A6B2-2FCC32408551}" type="presOf" srcId="{169671E7-7007-4BA5-AF49-50D08ACBF402}" destId="{35F696EE-68E2-4BBD-AA87-CCAFA5AC8021}" srcOrd="0" destOrd="0" presId="urn:microsoft.com/office/officeart/2005/8/layout/vList5"/>
    <dgm:cxn modelId="{A2A445B2-668C-4992-BCA2-B19E23574D65}" type="presOf" srcId="{8AFAB69E-0756-4902-9ECC-E39398A48333}" destId="{4AB86ADD-E452-46ED-90B8-08833ADB780B}" srcOrd="0" destOrd="1" presId="urn:microsoft.com/office/officeart/2005/8/layout/vList5"/>
    <dgm:cxn modelId="{1BABBDB2-FEDB-48DF-826E-6A88C23BB9AE}" srcId="{169671E7-7007-4BA5-AF49-50D08ACBF402}" destId="{641AA7FE-E1F5-4831-AAC1-F0A8A2BB891D}" srcOrd="1" destOrd="0" parTransId="{8E935DA8-1B6F-46FB-9E4F-90B71FDCBC05}" sibTransId="{B6ACEE80-06F0-4E98-AEB5-33896C1033F9}"/>
    <dgm:cxn modelId="{5892E7B4-010F-4853-81C0-36B951E38CAB}" type="presOf" srcId="{365CE0E9-25E0-45B6-9517-AF51A7978589}" destId="{4AB86ADD-E452-46ED-90B8-08833ADB780B}" srcOrd="0" destOrd="0" presId="urn:microsoft.com/office/officeart/2005/8/layout/vList5"/>
    <dgm:cxn modelId="{A6CCDBB5-CC53-4E31-957C-FCBCFB721681}" type="presOf" srcId="{68DF8583-9B57-4E97-9A94-6C18B79371C1}" destId="{E4A8F0C0-182D-471D-9E94-ECC9971CC9AD}" srcOrd="0" destOrd="0" presId="urn:microsoft.com/office/officeart/2005/8/layout/vList5"/>
    <dgm:cxn modelId="{C6A1B0BA-842C-485C-B01A-B9E75F762EBF}" type="presOf" srcId="{1A069BA9-146A-426E-B4B6-F563B723A615}" destId="{87EAA508-54F3-4FD3-BDDB-FCEC928CE473}" srcOrd="0" destOrd="0" presId="urn:microsoft.com/office/officeart/2005/8/layout/vList5"/>
    <dgm:cxn modelId="{E50E65D4-A35A-4922-98B1-8AB389A1DF45}" srcId="{42EA5EA4-CEB5-4C5D-BA5D-95C010A00D80}" destId="{DDA826E6-3438-4BC9-81B7-BA10D80579D7}" srcOrd="2" destOrd="0" parTransId="{8916264F-93C3-43B2-B191-288F6D4DD1F6}" sibTransId="{D1CB0579-4AB2-4022-A2A9-C0C1156E283F}"/>
    <dgm:cxn modelId="{A25B19D5-C9CD-48EA-9675-7E223928B646}" srcId="{42EA5EA4-CEB5-4C5D-BA5D-95C010A00D80}" destId="{365CE0E9-25E0-45B6-9517-AF51A7978589}" srcOrd="0" destOrd="0" parTransId="{92871F42-E06A-473C-9070-5995E55A6CEB}" sibTransId="{756D9385-8295-4027-B9B4-EB99668D7413}"/>
    <dgm:cxn modelId="{2632A8F1-944F-417E-8E07-F126EFE31088}" srcId="{88BE3E46-BAFC-46F9-956C-59A530FC149F}" destId="{0F75F99B-80D6-49C2-AA1F-14C9A4D11152}" srcOrd="0" destOrd="0" parTransId="{A9584A65-BD55-49DB-877B-7B3E434917CE}" sibTransId="{A38238C0-95F7-46C4-B728-5BFC2D2797E6}"/>
    <dgm:cxn modelId="{46004A8F-9221-4CAA-B86F-955F7E33DD46}" type="presParOf" srcId="{87EAA508-54F3-4FD3-BDDB-FCEC928CE473}" destId="{643C9E46-5928-43DD-B7BC-5AC394FBB5E9}" srcOrd="0" destOrd="0" presId="urn:microsoft.com/office/officeart/2005/8/layout/vList5"/>
    <dgm:cxn modelId="{53CDD55C-9B0A-4670-BB62-C20D3B6CA2BA}" type="presParOf" srcId="{643C9E46-5928-43DD-B7BC-5AC394FBB5E9}" destId="{C52BADC4-59A8-437A-A73F-6DE3D708E33F}" srcOrd="0" destOrd="0" presId="urn:microsoft.com/office/officeart/2005/8/layout/vList5"/>
    <dgm:cxn modelId="{CB32523D-0E3B-4A1A-911B-CF886356FE13}" type="presParOf" srcId="{643C9E46-5928-43DD-B7BC-5AC394FBB5E9}" destId="{98E726B1-6EB4-4C6A-A97B-BF66EA319DE6}" srcOrd="1" destOrd="0" presId="urn:microsoft.com/office/officeart/2005/8/layout/vList5"/>
    <dgm:cxn modelId="{DF45ADAF-8E2B-4B83-9429-AEFCD6BE1083}" type="presParOf" srcId="{87EAA508-54F3-4FD3-BDDB-FCEC928CE473}" destId="{EE177EEB-ECF2-402F-9FFA-69F9E62F7EA5}" srcOrd="1" destOrd="0" presId="urn:microsoft.com/office/officeart/2005/8/layout/vList5"/>
    <dgm:cxn modelId="{6C23EBCA-36D5-4D9B-B394-EE157E1F1D94}" type="presParOf" srcId="{87EAA508-54F3-4FD3-BDDB-FCEC928CE473}" destId="{3B7B6BCC-710D-4899-94F3-6E7028218F3C}" srcOrd="2" destOrd="0" presId="urn:microsoft.com/office/officeart/2005/8/layout/vList5"/>
    <dgm:cxn modelId="{5D3564A7-9427-4A41-9147-D122389D3001}" type="presParOf" srcId="{3B7B6BCC-710D-4899-94F3-6E7028218F3C}" destId="{F44AE68B-7144-42AA-BC55-868AED160FE4}" srcOrd="0" destOrd="0" presId="urn:microsoft.com/office/officeart/2005/8/layout/vList5"/>
    <dgm:cxn modelId="{061A72D1-F2E8-4C6A-9C3C-3F6AFACFA338}" type="presParOf" srcId="{3B7B6BCC-710D-4899-94F3-6E7028218F3C}" destId="{4AB86ADD-E452-46ED-90B8-08833ADB780B}" srcOrd="1" destOrd="0" presId="urn:microsoft.com/office/officeart/2005/8/layout/vList5"/>
    <dgm:cxn modelId="{03861102-2081-46FA-B2B3-00E7C5CBA797}" type="presParOf" srcId="{87EAA508-54F3-4FD3-BDDB-FCEC928CE473}" destId="{AA4B1E38-CA65-420A-B2BB-3459F42FF646}" srcOrd="3" destOrd="0" presId="urn:microsoft.com/office/officeart/2005/8/layout/vList5"/>
    <dgm:cxn modelId="{6C24B16D-5A1B-4647-9EDE-69D51FB76D4E}" type="presParOf" srcId="{87EAA508-54F3-4FD3-BDDB-FCEC928CE473}" destId="{2CB557F9-52A1-4EF4-8668-34572232F8E5}" srcOrd="4" destOrd="0" presId="urn:microsoft.com/office/officeart/2005/8/layout/vList5"/>
    <dgm:cxn modelId="{A8B413D6-94FB-4EA1-81CB-D324538E1D0E}" type="presParOf" srcId="{2CB557F9-52A1-4EF4-8668-34572232F8E5}" destId="{35F696EE-68E2-4BBD-AA87-CCAFA5AC8021}" srcOrd="0" destOrd="0" presId="urn:microsoft.com/office/officeart/2005/8/layout/vList5"/>
    <dgm:cxn modelId="{4987985A-904C-411A-9DAA-4FE7942DF84A}" type="presParOf" srcId="{2CB557F9-52A1-4EF4-8668-34572232F8E5}" destId="{E4A8F0C0-182D-471D-9E94-ECC9971CC9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2A46D-9322-4277-86BA-06808C01CC4F}">
      <dsp:nvSpPr>
        <dsp:cNvPr id="0" name=""/>
        <dsp:cNvSpPr/>
      </dsp:nvSpPr>
      <dsp:spPr>
        <a:xfrm rot="10800000">
          <a:off x="2096928" y="1854"/>
          <a:ext cx="6688836" cy="1648585"/>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80" tIns="83820" rIns="156464" bIns="83820" numCol="1" spcCol="1270" anchor="t" anchorCtr="0">
          <a:noAutofit/>
        </a:bodyPr>
        <a:lstStyle/>
        <a:p>
          <a:pPr marL="0" lvl="0" indent="0" algn="l" defTabSz="977900">
            <a:lnSpc>
              <a:spcPct val="90000"/>
            </a:lnSpc>
            <a:spcBef>
              <a:spcPct val="0"/>
            </a:spcBef>
            <a:spcAft>
              <a:spcPct val="35000"/>
            </a:spcAft>
            <a:buNone/>
          </a:pPr>
          <a:r>
            <a:rPr lang="en-GB" sz="2200" kern="1200" dirty="0"/>
            <a:t>About me</a:t>
          </a:r>
        </a:p>
        <a:p>
          <a:pPr marL="171450" lvl="1" indent="-171450" algn="l" defTabSz="755650">
            <a:lnSpc>
              <a:spcPct val="90000"/>
            </a:lnSpc>
            <a:spcBef>
              <a:spcPct val="0"/>
            </a:spcBef>
            <a:spcAft>
              <a:spcPct val="15000"/>
            </a:spcAft>
            <a:buChar char="•"/>
          </a:pPr>
          <a:r>
            <a:rPr lang="en-GB" sz="1700" kern="1200"/>
            <a:t>BA (Hons) Geography (Durham, 1991)</a:t>
          </a:r>
        </a:p>
        <a:p>
          <a:pPr marL="171450" lvl="1" indent="-171450" algn="l" defTabSz="755650">
            <a:lnSpc>
              <a:spcPct val="90000"/>
            </a:lnSpc>
            <a:spcBef>
              <a:spcPct val="0"/>
            </a:spcBef>
            <a:spcAft>
              <a:spcPct val="15000"/>
            </a:spcAft>
            <a:buChar char="•"/>
          </a:pPr>
          <a:r>
            <a:rPr lang="en-GB" sz="1700" kern="1200"/>
            <a:t>MSc Geographic Information Systems (Edinburgh, 1992)</a:t>
          </a:r>
        </a:p>
        <a:p>
          <a:pPr marL="171450" lvl="1" indent="-171450" algn="l" defTabSz="755650">
            <a:lnSpc>
              <a:spcPct val="90000"/>
            </a:lnSpc>
            <a:spcBef>
              <a:spcPct val="0"/>
            </a:spcBef>
            <a:spcAft>
              <a:spcPct val="15000"/>
            </a:spcAft>
            <a:buChar char="•"/>
          </a:pPr>
          <a:r>
            <a:rPr lang="en-GB" sz="1700" kern="1200"/>
            <a:t>Followed by 20 years in the market analysis, web development and web content businesses</a:t>
          </a:r>
        </a:p>
      </dsp:txBody>
      <dsp:txXfrm rot="10800000">
        <a:off x="2509074" y="1854"/>
        <a:ext cx="6276690" cy="1648585"/>
      </dsp:txXfrm>
    </dsp:sp>
    <dsp:sp modelId="{E90DA1DB-E221-45DC-9BE0-E92CCD0A8E21}">
      <dsp:nvSpPr>
        <dsp:cNvPr id="0" name=""/>
        <dsp:cNvSpPr/>
      </dsp:nvSpPr>
      <dsp:spPr>
        <a:xfrm>
          <a:off x="1272635" y="1854"/>
          <a:ext cx="1648585" cy="16485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FED8E-9751-4E4E-A42B-D6EEF98E6A97}">
      <dsp:nvSpPr>
        <dsp:cNvPr id="0" name=""/>
        <dsp:cNvSpPr/>
      </dsp:nvSpPr>
      <dsp:spPr>
        <a:xfrm rot="10800000">
          <a:off x="2096928" y="2110451"/>
          <a:ext cx="6688836" cy="1648585"/>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80" tIns="83820" rIns="156464" bIns="83820" numCol="1" spcCol="1270" anchor="t" anchorCtr="0">
          <a:noAutofit/>
        </a:bodyPr>
        <a:lstStyle/>
        <a:p>
          <a:pPr marL="0" lvl="0" indent="0" algn="l" defTabSz="977900">
            <a:lnSpc>
              <a:spcPct val="90000"/>
            </a:lnSpc>
            <a:spcBef>
              <a:spcPct val="0"/>
            </a:spcBef>
            <a:spcAft>
              <a:spcPct val="35000"/>
            </a:spcAft>
            <a:buNone/>
          </a:pPr>
          <a:r>
            <a:rPr lang="en-GB" sz="2200" kern="1200"/>
            <a:t>About the research</a:t>
          </a:r>
        </a:p>
        <a:p>
          <a:pPr marL="171450" lvl="1" indent="-171450" algn="l" defTabSz="755650">
            <a:lnSpc>
              <a:spcPct val="90000"/>
            </a:lnSpc>
            <a:spcBef>
              <a:spcPct val="0"/>
            </a:spcBef>
            <a:spcAft>
              <a:spcPct val="15000"/>
            </a:spcAft>
            <a:buChar char="•"/>
          </a:pPr>
          <a:r>
            <a:rPr lang="en-GB" sz="1700" kern="1200"/>
            <a:t>Commenced 2011, working part-time</a:t>
          </a:r>
        </a:p>
        <a:p>
          <a:pPr marL="171450" lvl="1" indent="-171450" algn="l" defTabSz="755650">
            <a:lnSpc>
              <a:spcPct val="90000"/>
            </a:lnSpc>
            <a:spcBef>
              <a:spcPct val="0"/>
            </a:spcBef>
            <a:spcAft>
              <a:spcPct val="15000"/>
            </a:spcAft>
            <a:buChar char="•"/>
          </a:pPr>
          <a:r>
            <a:rPr lang="en-GB" sz="1700" kern="1200">
              <a:hlinkClick xmlns:r="http://schemas.openxmlformats.org/officeDocument/2006/relationships" r:id="rId2"/>
            </a:rPr>
            <a:t>Geotagging matters? The role of space and place in politicised social media discourse</a:t>
          </a:r>
          <a:endParaRPr lang="en-GB" sz="1700" kern="1200"/>
        </a:p>
        <a:p>
          <a:pPr marL="171450" lvl="1" indent="-171450" algn="l" defTabSz="755650">
            <a:lnSpc>
              <a:spcPct val="90000"/>
            </a:lnSpc>
            <a:spcBef>
              <a:spcPct val="0"/>
            </a:spcBef>
            <a:spcAft>
              <a:spcPct val="15000"/>
            </a:spcAft>
            <a:buChar char="•"/>
          </a:pPr>
          <a:r>
            <a:rPr lang="en-GB" sz="1700" kern="1200"/>
            <a:t>PhD in Geography awarded (Portsmouth, 2018)</a:t>
          </a:r>
        </a:p>
      </dsp:txBody>
      <dsp:txXfrm rot="10800000">
        <a:off x="2509074" y="2110451"/>
        <a:ext cx="6276690" cy="1648585"/>
      </dsp:txXfrm>
    </dsp:sp>
    <dsp:sp modelId="{57080E5D-2A9E-4543-8570-5307981EA8F6}">
      <dsp:nvSpPr>
        <dsp:cNvPr id="0" name=""/>
        <dsp:cNvSpPr/>
      </dsp:nvSpPr>
      <dsp:spPr>
        <a:xfrm>
          <a:off x="1272635" y="2110451"/>
          <a:ext cx="1648585" cy="1648585"/>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8000" r="-38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881A-6A15-427B-8ECD-0133292D56F8}">
      <dsp:nvSpPr>
        <dsp:cNvPr id="0" name=""/>
        <dsp:cNvSpPr/>
      </dsp:nvSpPr>
      <dsp:spPr>
        <a:xfrm>
          <a:off x="2111" y="0"/>
          <a:ext cx="3285678" cy="376089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Johnson et al. (2016, p515, authors' italics) identify a </a:t>
          </a:r>
          <a:r>
            <a:rPr lang="en-GB" sz="1200" i="1" kern="1200"/>
            <a:t>Localness Assumption</a:t>
          </a:r>
          <a:r>
            <a:rPr lang="en-GB" sz="1200" kern="1200"/>
            <a:t>, in which ‘</a:t>
          </a:r>
          <a:r>
            <a:rPr lang="en-GB" sz="1200" i="1" kern="1200"/>
            <a:t>a unit of social media [Volunteered Geographic Information is implicitly assumed almost] always [to represent] the perspective or experience of a person who is local to the region of the corresponding geotag</a:t>
          </a:r>
          <a:r>
            <a:rPr lang="en-GB" sz="1200" kern="1200"/>
            <a:t>.’</a:t>
          </a:r>
        </a:p>
      </dsp:txBody>
      <dsp:txXfrm>
        <a:off x="2111" y="1504356"/>
        <a:ext cx="3285678" cy="1504356"/>
      </dsp:txXfrm>
    </dsp:sp>
    <dsp:sp modelId="{789B6669-51EA-4F22-89F9-59CB07462376}">
      <dsp:nvSpPr>
        <dsp:cNvPr id="0" name=""/>
        <dsp:cNvSpPr/>
      </dsp:nvSpPr>
      <dsp:spPr>
        <a:xfrm>
          <a:off x="1018762" y="225653"/>
          <a:ext cx="1252376" cy="12523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E9D40C-B03F-4DED-8C28-6DB8EF5A89ED}">
      <dsp:nvSpPr>
        <dsp:cNvPr id="0" name=""/>
        <dsp:cNvSpPr/>
      </dsp:nvSpPr>
      <dsp:spPr>
        <a:xfrm>
          <a:off x="3386360" y="0"/>
          <a:ext cx="3285678" cy="376089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Geographical localness has been widely assumed in most research regarding coordinate-geotagged Online Social Network (OSN) data. Johnson et al. (2016) show that localness holds in only around 75% of cases; people often create Twitter tweets or Facebook posts ‘out of area’ using their mobile telephones or other devices.</a:t>
          </a:r>
        </a:p>
      </dsp:txBody>
      <dsp:txXfrm>
        <a:off x="3386360" y="1504356"/>
        <a:ext cx="3285678" cy="1504356"/>
      </dsp:txXfrm>
    </dsp:sp>
    <dsp:sp modelId="{B801B58F-AF16-477E-888B-0082AC3D780D}">
      <dsp:nvSpPr>
        <dsp:cNvPr id="0" name=""/>
        <dsp:cNvSpPr/>
      </dsp:nvSpPr>
      <dsp:spPr>
        <a:xfrm>
          <a:off x="4403011" y="225653"/>
          <a:ext cx="1252376" cy="1252376"/>
        </a:xfrm>
        <a:prstGeom prst="ellipse">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6FCAE-AA6B-4CC7-8633-9A36B68585C8}">
      <dsp:nvSpPr>
        <dsp:cNvPr id="0" name=""/>
        <dsp:cNvSpPr/>
      </dsp:nvSpPr>
      <dsp:spPr>
        <a:xfrm>
          <a:off x="6770609" y="0"/>
          <a:ext cx="3285678" cy="376089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The assumption of localness appears to rest upon another equally implicit and, so far, untested assumption; that geotagging social media users make at least equal, and possibly especially frequent, mentions of place in message text when compared to their non-coordinate-geotagging peers. I term this the </a:t>
          </a:r>
          <a:r>
            <a:rPr lang="en-GB" sz="1200" i="1" kern="1200" dirty="0"/>
            <a:t>Geographicality Assumption</a:t>
          </a:r>
          <a:r>
            <a:rPr lang="en-GB" sz="1200" kern="1200" dirty="0"/>
            <a:t>.</a:t>
          </a:r>
        </a:p>
      </dsp:txBody>
      <dsp:txXfrm>
        <a:off x="6770609" y="1504356"/>
        <a:ext cx="3285678" cy="1504356"/>
      </dsp:txXfrm>
    </dsp:sp>
    <dsp:sp modelId="{580D46F3-2938-4500-BA7F-F0A7C1CCA4D8}">
      <dsp:nvSpPr>
        <dsp:cNvPr id="0" name=""/>
        <dsp:cNvSpPr/>
      </dsp:nvSpPr>
      <dsp:spPr>
        <a:xfrm>
          <a:off x="7787260" y="225653"/>
          <a:ext cx="1252376" cy="125237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86BBB-676B-4DDE-B3E3-64C897CD6A3B}">
      <dsp:nvSpPr>
        <dsp:cNvPr id="0" name=""/>
        <dsp:cNvSpPr/>
      </dsp:nvSpPr>
      <dsp:spPr>
        <a:xfrm>
          <a:off x="402335" y="3008712"/>
          <a:ext cx="9253728" cy="564133"/>
        </a:xfrm>
        <a:prstGeom prst="leftRightArrow">
          <a:avLst/>
        </a:prstGeom>
        <a:solidFill>
          <a:schemeClr val="dk2">
            <a:tint val="6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D0B42-21D2-44E1-B189-531CE8F0F8B8}">
      <dsp:nvSpPr>
        <dsp:cNvPr id="0" name=""/>
        <dsp:cNvSpPr/>
      </dsp:nvSpPr>
      <dsp:spPr>
        <a:xfrm rot="10800000">
          <a:off x="2096928" y="1854"/>
          <a:ext cx="6688836" cy="1648585"/>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8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know that only ~1-2% of Twitter interactions are typically coordinate-geotagged by their creators (</a:t>
          </a:r>
          <a:r>
            <a:rPr lang="en-GB" sz="1800" kern="1200" dirty="0" err="1"/>
            <a:t>Leetaru</a:t>
          </a:r>
          <a:r>
            <a:rPr lang="en-GB" sz="1800" kern="1200" dirty="0"/>
            <a:t> et al., 2013) and we know that toponymic mentions of place are widespread in Twitter and other OSN interactions (Gelernter &amp; </a:t>
          </a:r>
          <a:r>
            <a:rPr lang="en-GB" sz="1800" kern="1200" dirty="0" err="1"/>
            <a:t>Mushegian</a:t>
          </a:r>
          <a:r>
            <a:rPr lang="en-GB" sz="1800" kern="1200" dirty="0"/>
            <a:t>, 2011; </a:t>
          </a:r>
          <a:r>
            <a:rPr lang="en-GB" sz="1800" kern="1200" dirty="0" err="1"/>
            <a:t>Pavalanathan</a:t>
          </a:r>
          <a:r>
            <a:rPr lang="en-GB" sz="1800" kern="1200" dirty="0"/>
            <a:t> &amp; Eisenstein, 2015; </a:t>
          </a:r>
          <a:r>
            <a:rPr lang="en-GB" sz="1800" kern="1200" dirty="0" err="1"/>
            <a:t>Stefanidis</a:t>
          </a:r>
          <a:r>
            <a:rPr lang="en-GB" sz="1800" kern="1200" dirty="0"/>
            <a:t>, Crooks, et al., 2013).</a:t>
          </a:r>
        </a:p>
      </dsp:txBody>
      <dsp:txXfrm rot="10800000">
        <a:off x="2509074" y="1854"/>
        <a:ext cx="6276690" cy="1648585"/>
      </dsp:txXfrm>
    </dsp:sp>
    <dsp:sp modelId="{4BB2D60D-A9F5-4ED5-A76D-91B41253FF39}">
      <dsp:nvSpPr>
        <dsp:cNvPr id="0" name=""/>
        <dsp:cNvSpPr/>
      </dsp:nvSpPr>
      <dsp:spPr>
        <a:xfrm>
          <a:off x="1272635" y="1854"/>
          <a:ext cx="1648585" cy="16485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8F96F-604A-4E71-BBC7-136D22FDC930}">
      <dsp:nvSpPr>
        <dsp:cNvPr id="0" name=""/>
        <dsp:cNvSpPr/>
      </dsp:nvSpPr>
      <dsp:spPr>
        <a:xfrm rot="10800000">
          <a:off x="2096928" y="2110451"/>
          <a:ext cx="6688836" cy="1648585"/>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8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t>We do not know whether coordinate-geotagging or non-coordinate-geotagging users of Twitter or other OSNs exhibit </a:t>
          </a:r>
          <a:r>
            <a:rPr lang="en-GB" sz="1800" i="1" kern="1200"/>
            <a:t>differential</a:t>
          </a:r>
          <a:r>
            <a:rPr lang="en-GB" sz="1800" kern="1200"/>
            <a:t> affinity for place, in terms either of a) more mentions of place in message text or, b) more mentions of place in linked/shared content from URLs found alongside message text in OSN metadata.</a:t>
          </a:r>
        </a:p>
      </dsp:txBody>
      <dsp:txXfrm rot="10800000">
        <a:off x="2509074" y="2110451"/>
        <a:ext cx="6276690" cy="1648585"/>
      </dsp:txXfrm>
    </dsp:sp>
    <dsp:sp modelId="{0B9CA89F-A501-456F-946A-15C1C1F88F95}">
      <dsp:nvSpPr>
        <dsp:cNvPr id="0" name=""/>
        <dsp:cNvSpPr/>
      </dsp:nvSpPr>
      <dsp:spPr>
        <a:xfrm>
          <a:off x="1272635" y="2110451"/>
          <a:ext cx="1648585" cy="16485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11563-06C5-4D34-9C5F-CE41E3E5099C}">
      <dsp:nvSpPr>
        <dsp:cNvPr id="0" name=""/>
        <dsp:cNvSpPr/>
      </dsp:nvSpPr>
      <dsp:spPr>
        <a:xfrm rot="5400000">
          <a:off x="5335355" y="-1338242"/>
          <a:ext cx="3008712" cy="6437376"/>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How can baseline geographicality be assessed and categorised in OSN data?</a:t>
          </a:r>
        </a:p>
        <a:p>
          <a:pPr marL="228600" lvl="1" indent="-228600" algn="l" defTabSz="1111250">
            <a:lnSpc>
              <a:spcPct val="90000"/>
            </a:lnSpc>
            <a:spcBef>
              <a:spcPct val="0"/>
            </a:spcBef>
            <a:spcAft>
              <a:spcPct val="15000"/>
            </a:spcAft>
            <a:buChar char="•"/>
          </a:pPr>
          <a:r>
            <a:rPr lang="en-GB" sz="2500" kern="1200" dirty="0"/>
            <a:t>Does NLP-detectable </a:t>
          </a:r>
          <a:r>
            <a:rPr lang="en-GB" sz="2500" kern="1200" dirty="0" err="1"/>
            <a:t>platiality</a:t>
          </a:r>
          <a:r>
            <a:rPr lang="en-GB" sz="2500" kern="1200" dirty="0"/>
            <a:t> in message text increase in line with spatiality?</a:t>
          </a:r>
        </a:p>
        <a:p>
          <a:pPr marL="228600" lvl="1" indent="-228600" algn="l" defTabSz="1111250">
            <a:lnSpc>
              <a:spcPct val="90000"/>
            </a:lnSpc>
            <a:spcBef>
              <a:spcPct val="0"/>
            </a:spcBef>
            <a:spcAft>
              <a:spcPct val="15000"/>
            </a:spcAft>
            <a:buChar char="•"/>
          </a:pPr>
          <a:r>
            <a:rPr lang="en-GB" sz="2500" kern="1200" dirty="0"/>
            <a:t>Does NLP-detectable </a:t>
          </a:r>
          <a:r>
            <a:rPr lang="en-GB" sz="2500" kern="1200" dirty="0" err="1"/>
            <a:t>platiality</a:t>
          </a:r>
          <a:r>
            <a:rPr lang="en-GB" sz="2500" kern="1200" dirty="0"/>
            <a:t> in linked/shared 3rd party content increase in line with spatiality?</a:t>
          </a:r>
        </a:p>
      </dsp:txBody>
      <dsp:txXfrm rot="-5400000">
        <a:off x="3621024" y="522962"/>
        <a:ext cx="6290503" cy="2714966"/>
      </dsp:txXfrm>
    </dsp:sp>
    <dsp:sp modelId="{9B602563-A395-4C9C-9FF3-D290569160FF}">
      <dsp:nvSpPr>
        <dsp:cNvPr id="0" name=""/>
        <dsp:cNvSpPr/>
      </dsp:nvSpPr>
      <dsp:spPr>
        <a:xfrm>
          <a:off x="0" y="0"/>
          <a:ext cx="3621024" cy="3760891"/>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GB" sz="5300" kern="1200"/>
            <a:t>Research questions:</a:t>
          </a:r>
        </a:p>
      </dsp:txBody>
      <dsp:txXfrm>
        <a:off x="176764" y="176764"/>
        <a:ext cx="3267496" cy="3407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758D3-5546-41B2-A06D-FB4AD1771AF7}">
      <dsp:nvSpPr>
        <dsp:cNvPr id="0" name=""/>
        <dsp:cNvSpPr/>
      </dsp:nvSpPr>
      <dsp:spPr>
        <a:xfrm>
          <a:off x="6260" y="505705"/>
          <a:ext cx="3212008" cy="1284803"/>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GB" sz="2200" kern="1200" dirty="0"/>
            <a:t>Publisher of three electoral websites</a:t>
          </a:r>
        </a:p>
      </dsp:txBody>
      <dsp:txXfrm>
        <a:off x="648662" y="505705"/>
        <a:ext cx="1927205" cy="1284803"/>
      </dsp:txXfrm>
    </dsp:sp>
    <dsp:sp modelId="{804F484F-5C88-490D-90EA-8E9BE398378B}">
      <dsp:nvSpPr>
        <dsp:cNvPr id="0" name=""/>
        <dsp:cNvSpPr/>
      </dsp:nvSpPr>
      <dsp:spPr>
        <a:xfrm>
          <a:off x="2800708" y="614914"/>
          <a:ext cx="2665967" cy="1066386"/>
        </a:xfrm>
        <a:prstGeom prst="chevron">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a:t>1997 UK General Election</a:t>
          </a:r>
        </a:p>
      </dsp:txBody>
      <dsp:txXfrm>
        <a:off x="3333901" y="614914"/>
        <a:ext cx="1599581" cy="1066386"/>
      </dsp:txXfrm>
    </dsp:sp>
    <dsp:sp modelId="{FC25C8A6-E121-40DA-80C9-78D7C7AD1900}">
      <dsp:nvSpPr>
        <dsp:cNvPr id="0" name=""/>
        <dsp:cNvSpPr/>
      </dsp:nvSpPr>
      <dsp:spPr>
        <a:xfrm>
          <a:off x="5093440" y="614914"/>
          <a:ext cx="2665967" cy="1066386"/>
        </a:xfrm>
        <a:prstGeom prst="chevron">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a:t>2000 London Mayoral Election</a:t>
          </a:r>
        </a:p>
      </dsp:txBody>
      <dsp:txXfrm>
        <a:off x="5626633" y="614914"/>
        <a:ext cx="1599581" cy="1066386"/>
      </dsp:txXfrm>
    </dsp:sp>
    <dsp:sp modelId="{D77E221D-DBAD-438B-9CEB-5EF21A86D285}">
      <dsp:nvSpPr>
        <dsp:cNvPr id="0" name=""/>
        <dsp:cNvSpPr/>
      </dsp:nvSpPr>
      <dsp:spPr>
        <a:xfrm>
          <a:off x="7386171" y="614914"/>
          <a:ext cx="2665967" cy="1066386"/>
        </a:xfrm>
        <a:prstGeom prst="chevron">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a:t>2001 UK General Election</a:t>
          </a:r>
        </a:p>
      </dsp:txBody>
      <dsp:txXfrm>
        <a:off x="7919364" y="614914"/>
        <a:ext cx="1599581" cy="1066386"/>
      </dsp:txXfrm>
    </dsp:sp>
    <dsp:sp modelId="{6368DE22-514D-49D1-B996-5179FE5639F6}">
      <dsp:nvSpPr>
        <dsp:cNvPr id="0" name=""/>
        <dsp:cNvSpPr/>
      </dsp:nvSpPr>
      <dsp:spPr>
        <a:xfrm>
          <a:off x="6260" y="1970381"/>
          <a:ext cx="3212008" cy="1284803"/>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GB" sz="2200" kern="1200" dirty="0"/>
            <a:t>All pre-dated the Web 2.0 social media era</a:t>
          </a:r>
        </a:p>
      </dsp:txBody>
      <dsp:txXfrm>
        <a:off x="648662" y="1970381"/>
        <a:ext cx="1927205" cy="1284803"/>
      </dsp:txXfrm>
    </dsp:sp>
    <dsp:sp modelId="{F1718EE1-FA39-4C88-89B8-FD348DD2B682}">
      <dsp:nvSpPr>
        <dsp:cNvPr id="0" name=""/>
        <dsp:cNvSpPr/>
      </dsp:nvSpPr>
      <dsp:spPr>
        <a:xfrm>
          <a:off x="2800708" y="2079590"/>
          <a:ext cx="2665967" cy="1066386"/>
        </a:xfrm>
        <a:prstGeom prst="chevron">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a:t>Differential patterns of geographical access to political information were observed in each</a:t>
          </a:r>
        </a:p>
      </dsp:txBody>
      <dsp:txXfrm>
        <a:off x="3333901" y="2079590"/>
        <a:ext cx="1599581" cy="1066386"/>
      </dsp:txXfrm>
    </dsp:sp>
    <dsp:sp modelId="{A22648AD-0BFF-4C0F-A26D-30968FF1B266}">
      <dsp:nvSpPr>
        <dsp:cNvPr id="0" name=""/>
        <dsp:cNvSpPr/>
      </dsp:nvSpPr>
      <dsp:spPr>
        <a:xfrm>
          <a:off x="5093440" y="2079590"/>
          <a:ext cx="2665967" cy="1066386"/>
        </a:xfrm>
        <a:prstGeom prst="chevron">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In 1997, web logs showed elevated national interest in Tatton (Neil Hamilton scandal)</a:t>
          </a:r>
        </a:p>
      </dsp:txBody>
      <dsp:txXfrm>
        <a:off x="5626633" y="2079590"/>
        <a:ext cx="1599581" cy="1066386"/>
      </dsp:txXfrm>
    </dsp:sp>
    <dsp:sp modelId="{E99750F4-1BB5-454A-A47B-CBF66EC7229D}">
      <dsp:nvSpPr>
        <dsp:cNvPr id="0" name=""/>
        <dsp:cNvSpPr/>
      </dsp:nvSpPr>
      <dsp:spPr>
        <a:xfrm>
          <a:off x="7386171" y="2079590"/>
          <a:ext cx="2665967" cy="1066386"/>
        </a:xfrm>
        <a:prstGeom prst="chevron">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Other pages were accessed by users more proximal to the constituency in question</a:t>
          </a:r>
        </a:p>
      </dsp:txBody>
      <dsp:txXfrm>
        <a:off x="7919364" y="2079590"/>
        <a:ext cx="1599581" cy="10663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D2D92-3767-4AA7-8D81-CF7395872F15}">
      <dsp:nvSpPr>
        <dsp:cNvPr id="0" name=""/>
        <dsp:cNvSpPr/>
      </dsp:nvSpPr>
      <dsp:spPr>
        <a:xfrm>
          <a:off x="5002" y="0"/>
          <a:ext cx="2356848" cy="23505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20C8A1-B45D-4969-A6C9-4AB9212793B3}">
      <dsp:nvSpPr>
        <dsp:cNvPr id="0" name=""/>
        <dsp:cNvSpPr/>
      </dsp:nvSpPr>
      <dsp:spPr>
        <a:xfrm>
          <a:off x="388675" y="1410334"/>
          <a:ext cx="2356848" cy="235055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Analysis of geographical patterns of online information consumption from web server logs suggested that these might prove informative, or perhaps even predictive in terms of modelling turnout or voting intention, if enough representative political opinions were known. </a:t>
          </a:r>
        </a:p>
      </dsp:txBody>
      <dsp:txXfrm>
        <a:off x="457520" y="1479179"/>
        <a:ext cx="2219158" cy="2212866"/>
      </dsp:txXfrm>
    </dsp:sp>
    <dsp:sp modelId="{B57BE8DE-8CEE-4EB7-9482-0003FEBA7D73}">
      <dsp:nvSpPr>
        <dsp:cNvPr id="0" name=""/>
        <dsp:cNvSpPr/>
      </dsp:nvSpPr>
      <dsp:spPr>
        <a:xfrm>
          <a:off x="2815831" y="892119"/>
          <a:ext cx="453981" cy="56631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815831" y="1005382"/>
        <a:ext cx="317787" cy="339791"/>
      </dsp:txXfrm>
    </dsp:sp>
    <dsp:sp modelId="{F0568F10-3EEB-4972-A268-7333FF029CD2}">
      <dsp:nvSpPr>
        <dsp:cNvPr id="0" name=""/>
        <dsp:cNvSpPr/>
      </dsp:nvSpPr>
      <dsp:spPr>
        <a:xfrm>
          <a:off x="3658939" y="0"/>
          <a:ext cx="2356848" cy="23505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9DAE7-ECF2-490F-AEE4-169BFF76AD15}">
      <dsp:nvSpPr>
        <dsp:cNvPr id="0" name=""/>
        <dsp:cNvSpPr/>
      </dsp:nvSpPr>
      <dsp:spPr>
        <a:xfrm>
          <a:off x="4042612" y="1410334"/>
          <a:ext cx="2356848" cy="235055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 1997-2001 there was no easy way of knowing </a:t>
          </a:r>
          <a:r>
            <a:rPr lang="en-GB" sz="1300" i="1" kern="1200" dirty="0"/>
            <a:t>what</a:t>
          </a:r>
          <a:r>
            <a:rPr lang="en-GB" sz="1300" kern="1200" dirty="0"/>
            <a:t> or </a:t>
          </a:r>
          <a:r>
            <a:rPr lang="en-GB" sz="1300" i="1" kern="1200" dirty="0"/>
            <a:t>where</a:t>
          </a:r>
          <a:r>
            <a:rPr lang="en-GB" sz="1300" kern="1200" dirty="0"/>
            <a:t> large numbers of people said or thought as they consumed political information online. The arrival of social media platforms and geotagging functionality in the mid to late 2000s dramatically reversed this deficiency.</a:t>
          </a:r>
        </a:p>
      </dsp:txBody>
      <dsp:txXfrm>
        <a:off x="4111457" y="1479179"/>
        <a:ext cx="2219158" cy="2212866"/>
      </dsp:txXfrm>
    </dsp:sp>
    <dsp:sp modelId="{67834FAB-4718-4FC3-B4BE-6BB5E192FB34}">
      <dsp:nvSpPr>
        <dsp:cNvPr id="0" name=""/>
        <dsp:cNvSpPr/>
      </dsp:nvSpPr>
      <dsp:spPr>
        <a:xfrm>
          <a:off x="6469768" y="892119"/>
          <a:ext cx="453981" cy="56631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469768" y="1005382"/>
        <a:ext cx="317787" cy="339791"/>
      </dsp:txXfrm>
    </dsp:sp>
    <dsp:sp modelId="{E0A83006-F8B1-427F-8CC9-A829815617C8}">
      <dsp:nvSpPr>
        <dsp:cNvPr id="0" name=""/>
        <dsp:cNvSpPr/>
      </dsp:nvSpPr>
      <dsp:spPr>
        <a:xfrm>
          <a:off x="7312876" y="0"/>
          <a:ext cx="2356848" cy="23505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0D9E0-BC67-4758-AAAF-77FDCD63E8FE}">
      <dsp:nvSpPr>
        <dsp:cNvPr id="0" name=""/>
        <dsp:cNvSpPr/>
      </dsp:nvSpPr>
      <dsp:spPr>
        <a:xfrm>
          <a:off x="7696549" y="1410334"/>
          <a:ext cx="2356848" cy="235055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However, attempts to predict political outcomes from social media data (Twitter especially) have been roundly criticised; see </a:t>
          </a:r>
          <a:r>
            <a:rPr lang="en-GB" sz="1300" kern="1200" dirty="0" err="1"/>
            <a:t>Gayo-Avello’s</a:t>
          </a:r>
          <a:r>
            <a:rPr lang="en-GB" sz="1300" kern="1200" dirty="0"/>
            <a:t> (2012) wittily titled article </a:t>
          </a:r>
          <a:r>
            <a:rPr lang="en-GB" sz="1300" i="1" kern="1200" dirty="0"/>
            <a:t>“I Wanted to Predict Elections with Twitter and all I got was this Lousy Paper” -- A Balanced Survey on Election Prediction using Twitter Data.</a:t>
          </a:r>
          <a:endParaRPr lang="en-GB" sz="1300" kern="1200" dirty="0"/>
        </a:p>
      </dsp:txBody>
      <dsp:txXfrm>
        <a:off x="7765394" y="1479179"/>
        <a:ext cx="2219158" cy="2212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76D1F-5939-45C7-A356-67C99ADBAE47}">
      <dsp:nvSpPr>
        <dsp:cNvPr id="0" name=""/>
        <dsp:cNvSpPr/>
      </dsp:nvSpPr>
      <dsp:spPr>
        <a:xfrm>
          <a:off x="2111" y="0"/>
          <a:ext cx="3285678" cy="376089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marL="0" lvl="0" indent="0" algn="l" defTabSz="577850">
            <a:lnSpc>
              <a:spcPct val="90000"/>
            </a:lnSpc>
            <a:spcBef>
              <a:spcPct val="0"/>
            </a:spcBef>
            <a:spcAft>
              <a:spcPct val="35000"/>
            </a:spcAft>
            <a:buNone/>
          </a:pPr>
          <a:r>
            <a:rPr lang="en-GB" sz="1300" kern="1200" dirty="0"/>
            <a:t>2012 US Presidential Election – three sampled streams over two months</a:t>
          </a:r>
        </a:p>
        <a:p>
          <a:pPr marL="57150" lvl="1" indent="-57150" algn="l" defTabSz="444500">
            <a:lnSpc>
              <a:spcPct val="90000"/>
            </a:lnSpc>
            <a:spcBef>
              <a:spcPct val="0"/>
            </a:spcBef>
            <a:spcAft>
              <a:spcPct val="15000"/>
            </a:spcAft>
            <a:buChar char="•"/>
          </a:pPr>
          <a:r>
            <a:rPr lang="en-GB" sz="1000" kern="1200" dirty="0"/>
            <a:t>Geo required (1 in 5) – 146,424 records (100% geotagged)</a:t>
          </a:r>
        </a:p>
        <a:p>
          <a:pPr marL="57150" lvl="1" indent="-57150" algn="l" defTabSz="444500">
            <a:lnSpc>
              <a:spcPct val="90000"/>
            </a:lnSpc>
            <a:spcBef>
              <a:spcPct val="0"/>
            </a:spcBef>
            <a:spcAft>
              <a:spcPct val="15000"/>
            </a:spcAft>
            <a:buChar char="•"/>
          </a:pPr>
          <a:r>
            <a:rPr lang="en-GB" sz="1000" kern="1200" dirty="0"/>
            <a:t>Geo agnostic (1 in 50) – 1,560,967 records (0.92% geotagged)</a:t>
          </a:r>
        </a:p>
        <a:p>
          <a:pPr marL="57150" lvl="1" indent="-57150" algn="l" defTabSz="444500">
            <a:lnSpc>
              <a:spcPct val="90000"/>
            </a:lnSpc>
            <a:spcBef>
              <a:spcPct val="0"/>
            </a:spcBef>
            <a:spcAft>
              <a:spcPct val="15000"/>
            </a:spcAft>
            <a:buChar char="•"/>
          </a:pPr>
          <a:r>
            <a:rPr lang="en-GB" sz="1000" kern="1200" dirty="0"/>
            <a:t>Geo agnostic / Spanish language (1 in 50) – 11,276 records (0.86% geotagged)</a:t>
          </a:r>
        </a:p>
      </dsp:txBody>
      <dsp:txXfrm>
        <a:off x="2111" y="1504356"/>
        <a:ext cx="3285678" cy="1504356"/>
      </dsp:txXfrm>
    </dsp:sp>
    <dsp:sp modelId="{EFAEB1A9-2FEF-48BA-A9E1-5F679F09A3B8}">
      <dsp:nvSpPr>
        <dsp:cNvPr id="0" name=""/>
        <dsp:cNvSpPr/>
      </dsp:nvSpPr>
      <dsp:spPr>
        <a:xfrm>
          <a:off x="1018762" y="225653"/>
          <a:ext cx="1252376" cy="125237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7850CF-80D8-4CA3-8097-588DEB7FC1F3}">
      <dsp:nvSpPr>
        <dsp:cNvPr id="0" name=""/>
        <dsp:cNvSpPr/>
      </dsp:nvSpPr>
      <dsp:spPr>
        <a:xfrm>
          <a:off x="3386360" y="0"/>
          <a:ext cx="3285678" cy="376089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marL="0" lvl="0" indent="0" algn="l" defTabSz="577850">
            <a:lnSpc>
              <a:spcPct val="90000"/>
            </a:lnSpc>
            <a:spcBef>
              <a:spcPct val="0"/>
            </a:spcBef>
            <a:spcAft>
              <a:spcPct val="35000"/>
            </a:spcAft>
            <a:buNone/>
          </a:pPr>
          <a:r>
            <a:rPr lang="en-GB" sz="1300" kern="1200" dirty="0"/>
            <a:t>2014 Scottish Independence Referendum – one stream over one year</a:t>
          </a:r>
        </a:p>
        <a:p>
          <a:pPr marL="57150" lvl="1" indent="-57150" algn="l" defTabSz="444500">
            <a:lnSpc>
              <a:spcPct val="90000"/>
            </a:lnSpc>
            <a:spcBef>
              <a:spcPct val="0"/>
            </a:spcBef>
            <a:spcAft>
              <a:spcPct val="15000"/>
            </a:spcAft>
            <a:buChar char="•"/>
          </a:pPr>
          <a:r>
            <a:rPr lang="en-GB" sz="1000" kern="1200"/>
            <a:t>Geo agnostic – 6,477,770 records (1.46% geotagged)</a:t>
          </a:r>
        </a:p>
      </dsp:txBody>
      <dsp:txXfrm>
        <a:off x="3386360" y="1504356"/>
        <a:ext cx="3285678" cy="1504356"/>
      </dsp:txXfrm>
    </dsp:sp>
    <dsp:sp modelId="{0611B0FA-83F7-41D7-9783-12D251F623E0}">
      <dsp:nvSpPr>
        <dsp:cNvPr id="0" name=""/>
        <dsp:cNvSpPr/>
      </dsp:nvSpPr>
      <dsp:spPr>
        <a:xfrm>
          <a:off x="4403011" y="225653"/>
          <a:ext cx="1252376" cy="125237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FB5B5F-A162-4684-A83B-A3A8252DCD32}">
      <dsp:nvSpPr>
        <dsp:cNvPr id="0" name=""/>
        <dsp:cNvSpPr/>
      </dsp:nvSpPr>
      <dsp:spPr>
        <a:xfrm>
          <a:off x="6770609" y="0"/>
          <a:ext cx="3285678" cy="376089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1">
          <a:noAutofit/>
        </a:bodyPr>
        <a:lstStyle/>
        <a:p>
          <a:pPr marL="0" lvl="0" indent="0" algn="l" defTabSz="577850">
            <a:lnSpc>
              <a:spcPct val="90000"/>
            </a:lnSpc>
            <a:spcBef>
              <a:spcPct val="0"/>
            </a:spcBef>
            <a:spcAft>
              <a:spcPct val="35000"/>
            </a:spcAft>
            <a:buNone/>
          </a:pPr>
          <a:r>
            <a:rPr lang="en-GB" sz="1300" kern="1200" dirty="0"/>
            <a:t>Sampled using </a:t>
          </a:r>
          <a:r>
            <a:rPr lang="en-GB" sz="1300" kern="1200" dirty="0" err="1"/>
            <a:t>DataSift</a:t>
          </a:r>
          <a:r>
            <a:rPr lang="en-GB" sz="1300" kern="1200" dirty="0"/>
            <a:t> and stored in Oracle 12c database</a:t>
          </a:r>
        </a:p>
        <a:p>
          <a:pPr marL="57150" lvl="1" indent="-57150" algn="l" defTabSz="444500">
            <a:lnSpc>
              <a:spcPct val="90000"/>
            </a:lnSpc>
            <a:spcBef>
              <a:spcPct val="0"/>
            </a:spcBef>
            <a:spcAft>
              <a:spcPct val="15000"/>
            </a:spcAft>
            <a:buChar char="•"/>
          </a:pPr>
          <a:r>
            <a:rPr lang="en-GB" sz="1000" kern="1200"/>
            <a:t>US2012 = 2.46GB in CSV, 3.01GB in JSON, 146 variables</a:t>
          </a:r>
        </a:p>
        <a:p>
          <a:pPr marL="57150" lvl="1" indent="-57150" algn="l" defTabSz="444500">
            <a:lnSpc>
              <a:spcPct val="90000"/>
            </a:lnSpc>
            <a:spcBef>
              <a:spcPct val="0"/>
            </a:spcBef>
            <a:spcAft>
              <a:spcPct val="15000"/>
            </a:spcAft>
            <a:buChar char="•"/>
          </a:pPr>
          <a:r>
            <a:rPr lang="en-GB" sz="1000" kern="1200"/>
            <a:t>SCOT2014 = 20.1GB in CSV, 19.0GB in JSON, 411 variables</a:t>
          </a:r>
        </a:p>
        <a:p>
          <a:pPr marL="57150" lvl="1" indent="-57150" algn="l" defTabSz="444500">
            <a:lnSpc>
              <a:spcPct val="90000"/>
            </a:lnSpc>
            <a:spcBef>
              <a:spcPct val="0"/>
            </a:spcBef>
            <a:spcAft>
              <a:spcPct val="15000"/>
            </a:spcAft>
            <a:buChar char="•"/>
          </a:pPr>
          <a:r>
            <a:rPr lang="en-GB" sz="1000" kern="1200"/>
            <a:t>TOGETHER = ~8m interactions from ~2.5m users containing 230m space-tokenized words</a:t>
          </a:r>
        </a:p>
      </dsp:txBody>
      <dsp:txXfrm>
        <a:off x="6770609" y="1504356"/>
        <a:ext cx="3285678" cy="1504356"/>
      </dsp:txXfrm>
    </dsp:sp>
    <dsp:sp modelId="{B6131DD5-D79C-47BB-B929-70DB38B96F23}">
      <dsp:nvSpPr>
        <dsp:cNvPr id="0" name=""/>
        <dsp:cNvSpPr/>
      </dsp:nvSpPr>
      <dsp:spPr>
        <a:xfrm>
          <a:off x="7787260" y="225653"/>
          <a:ext cx="1252376" cy="1252376"/>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5C237-32BB-49B2-8E70-9C44AFD48EC4}">
      <dsp:nvSpPr>
        <dsp:cNvPr id="0" name=""/>
        <dsp:cNvSpPr/>
      </dsp:nvSpPr>
      <dsp:spPr>
        <a:xfrm>
          <a:off x="402335" y="3008712"/>
          <a:ext cx="9253728" cy="564133"/>
        </a:xfrm>
        <a:prstGeom prst="leftRightArrow">
          <a:avLst/>
        </a:prstGeom>
        <a:solidFill>
          <a:schemeClr val="dk2">
            <a:tint val="6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726B1-6EB4-4C6A-A97B-BF66EA319DE6}">
      <dsp:nvSpPr>
        <dsp:cNvPr id="0" name=""/>
        <dsp:cNvSpPr/>
      </dsp:nvSpPr>
      <dsp:spPr>
        <a:xfrm rot="5400000">
          <a:off x="6354909" y="-2610848"/>
          <a:ext cx="969604" cy="6437376"/>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Oracle 12c Relational Database Management System (RDBMS with JSON-handling capabilities)</a:t>
          </a:r>
        </a:p>
      </dsp:txBody>
      <dsp:txXfrm rot="-5400000">
        <a:off x="3621023" y="170370"/>
        <a:ext cx="6390044" cy="874940"/>
      </dsp:txXfrm>
    </dsp:sp>
    <dsp:sp modelId="{C52BADC4-59A8-437A-A73F-6DE3D708E33F}">
      <dsp:nvSpPr>
        <dsp:cNvPr id="0" name=""/>
        <dsp:cNvSpPr/>
      </dsp:nvSpPr>
      <dsp:spPr>
        <a:xfrm>
          <a:off x="0" y="1836"/>
          <a:ext cx="3621024" cy="121200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Data storage</a:t>
          </a:r>
        </a:p>
      </dsp:txBody>
      <dsp:txXfrm>
        <a:off x="59165" y="61001"/>
        <a:ext cx="3502694" cy="1093675"/>
      </dsp:txXfrm>
    </dsp:sp>
    <dsp:sp modelId="{4AB86ADD-E452-46ED-90B8-08833ADB780B}">
      <dsp:nvSpPr>
        <dsp:cNvPr id="0" name=""/>
        <dsp:cNvSpPr/>
      </dsp:nvSpPr>
      <dsp:spPr>
        <a:xfrm rot="5400000">
          <a:off x="6354909" y="-1338242"/>
          <a:ext cx="969604" cy="6437376"/>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a:t>GATECloud (Tablan et al., 2012)</a:t>
          </a:r>
        </a:p>
        <a:p>
          <a:pPr marL="171450" lvl="1" indent="-171450" algn="l" defTabSz="755650">
            <a:lnSpc>
              <a:spcPct val="90000"/>
            </a:lnSpc>
            <a:spcBef>
              <a:spcPct val="0"/>
            </a:spcBef>
            <a:spcAft>
              <a:spcPct val="15000"/>
            </a:spcAft>
            <a:buChar char="•"/>
          </a:pPr>
          <a:r>
            <a:rPr lang="en-GB" sz="1700" kern="1200" dirty="0"/>
            <a:t>CLAVIN (Berico-Technologies, 2017)</a:t>
          </a:r>
        </a:p>
        <a:p>
          <a:pPr marL="171450" lvl="1" indent="-171450" algn="l" defTabSz="755650">
            <a:lnSpc>
              <a:spcPct val="90000"/>
            </a:lnSpc>
            <a:spcBef>
              <a:spcPct val="0"/>
            </a:spcBef>
            <a:spcAft>
              <a:spcPct val="15000"/>
            </a:spcAft>
            <a:buChar char="•"/>
          </a:pPr>
          <a:r>
            <a:rPr lang="en-GB" sz="1700" kern="1200" dirty="0" err="1"/>
            <a:t>AlchemyAPI</a:t>
          </a:r>
          <a:r>
            <a:rPr lang="en-GB" sz="1700" kern="1200" dirty="0"/>
            <a:t> (IBM, 2017)</a:t>
          </a:r>
        </a:p>
      </dsp:txBody>
      <dsp:txXfrm rot="-5400000">
        <a:off x="3621023" y="1442976"/>
        <a:ext cx="6390044" cy="874940"/>
      </dsp:txXfrm>
    </dsp:sp>
    <dsp:sp modelId="{F44AE68B-7144-42AA-BC55-868AED160FE4}">
      <dsp:nvSpPr>
        <dsp:cNvPr id="0" name=""/>
        <dsp:cNvSpPr/>
      </dsp:nvSpPr>
      <dsp:spPr>
        <a:xfrm>
          <a:off x="0" y="1274442"/>
          <a:ext cx="3621024" cy="121200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Data processing (NLP and geoparsing)</a:t>
          </a:r>
        </a:p>
      </dsp:txBody>
      <dsp:txXfrm>
        <a:off x="59165" y="1333607"/>
        <a:ext cx="3502694" cy="1093675"/>
      </dsp:txXfrm>
    </dsp:sp>
    <dsp:sp modelId="{E4A8F0C0-182D-471D-9E94-ECC9971CC9AD}">
      <dsp:nvSpPr>
        <dsp:cNvPr id="0" name=""/>
        <dsp:cNvSpPr/>
      </dsp:nvSpPr>
      <dsp:spPr>
        <a:xfrm rot="5400000">
          <a:off x="6354909" y="-65636"/>
          <a:ext cx="969604" cy="6437376"/>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Structured Query Language (SQL)</a:t>
          </a:r>
        </a:p>
        <a:p>
          <a:pPr marL="171450" lvl="1" indent="-171450" algn="l" defTabSz="755650">
            <a:lnSpc>
              <a:spcPct val="90000"/>
            </a:lnSpc>
            <a:spcBef>
              <a:spcPct val="0"/>
            </a:spcBef>
            <a:spcAft>
              <a:spcPct val="15000"/>
            </a:spcAft>
            <a:buChar char="•"/>
          </a:pPr>
          <a:r>
            <a:rPr lang="en-GB" sz="1700" kern="1200" dirty="0"/>
            <a:t>Tableau (after </a:t>
          </a:r>
          <a:r>
            <a:rPr lang="en-GB" sz="1700" kern="1200" dirty="0" err="1"/>
            <a:t>Stolte</a:t>
          </a:r>
          <a:r>
            <a:rPr lang="en-GB" sz="1700" kern="1200" dirty="0"/>
            <a:t> et al., 2002) and </a:t>
          </a:r>
          <a:r>
            <a:rPr lang="en-GB" sz="1700" kern="1200" dirty="0" err="1"/>
            <a:t>Gephi</a:t>
          </a:r>
          <a:r>
            <a:rPr lang="en-GB" sz="1700" kern="1200" dirty="0"/>
            <a:t> (Bastian, 2009)</a:t>
          </a:r>
        </a:p>
        <a:p>
          <a:pPr marL="171450" lvl="1" indent="-171450" algn="l" defTabSz="755650">
            <a:lnSpc>
              <a:spcPct val="90000"/>
            </a:lnSpc>
            <a:spcBef>
              <a:spcPct val="0"/>
            </a:spcBef>
            <a:spcAft>
              <a:spcPct val="15000"/>
            </a:spcAft>
            <a:buChar char="•"/>
          </a:pPr>
          <a:r>
            <a:rPr lang="en-GB" sz="1700" kern="1200" dirty="0"/>
            <a:t>R and R Studio</a:t>
          </a:r>
        </a:p>
      </dsp:txBody>
      <dsp:txXfrm rot="-5400000">
        <a:off x="3621023" y="2715582"/>
        <a:ext cx="6390044" cy="874940"/>
      </dsp:txXfrm>
    </dsp:sp>
    <dsp:sp modelId="{35F696EE-68E2-4BBD-AA87-CCAFA5AC8021}">
      <dsp:nvSpPr>
        <dsp:cNvPr id="0" name=""/>
        <dsp:cNvSpPr/>
      </dsp:nvSpPr>
      <dsp:spPr>
        <a:xfrm>
          <a:off x="0" y="2547048"/>
          <a:ext cx="3621024" cy="121200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Data analysis and visualisation</a:t>
          </a:r>
        </a:p>
      </dsp:txBody>
      <dsp:txXfrm>
        <a:off x="59165" y="2606213"/>
        <a:ext cx="3502694" cy="109367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9/4/2019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89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9/4/2019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467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9/4/2019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224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F2C86B-8E93-4333-878A-6FED15E26BB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347976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F2C86B-8E93-4333-878A-6FED15E26BB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321089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2C86B-8E93-4333-878A-6FED15E26BB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281285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F2C86B-8E93-4333-878A-6FED15E26BBF}"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8115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F2C86B-8E93-4333-878A-6FED15E26BBF}"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16725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F2C86B-8E93-4333-878A-6FED15E26BBF}"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294496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2C86B-8E93-4333-878A-6FED15E26BBF}"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303541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2C86B-8E93-4333-878A-6FED15E26BBF}"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55620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9/4/2019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709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2C86B-8E93-4333-878A-6FED15E26BBF}"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258633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F2C86B-8E93-4333-878A-6FED15E26BB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351549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F2C86B-8E93-4333-878A-6FED15E26BB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2435A6-7203-42CD-9F5A-18214987A377}" type="slidenum">
              <a:rPr lang="en-GB" smtClean="0"/>
              <a:t>‹#›</a:t>
            </a:fld>
            <a:endParaRPr lang="en-GB"/>
          </a:p>
        </p:txBody>
      </p:sp>
    </p:spTree>
    <p:extLst>
      <p:ext uri="{BB962C8B-B14F-4D97-AF65-F5344CB8AC3E}">
        <p14:creationId xmlns:p14="http://schemas.microsoft.com/office/powerpoint/2010/main" val="260775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9/4/2019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532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9/4/2019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388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9/4/2019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583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9/4/2019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727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9/4/2019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43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9/4/2019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96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9/4/2019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860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9/4/2019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4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30" r:id="rId5"/>
    <p:sldLayoutId id="2147483724" r:id="rId6"/>
    <p:sldLayoutId id="2147483725" r:id="rId7"/>
    <p:sldLayoutId id="2147483726" r:id="rId8"/>
    <p:sldLayoutId id="2147483729"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2C86B-8E93-4333-878A-6FED15E26BBF}" type="datetimeFigureOut">
              <a:rPr lang="en-GB" smtClean="0"/>
              <a:t>04/09/2019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435A6-7203-42CD-9F5A-18214987A377}" type="slidenum">
              <a:rPr lang="en-GB" smtClean="0"/>
              <a:t>‹#›</a:t>
            </a:fld>
            <a:endParaRPr lang="en-GB"/>
          </a:p>
        </p:txBody>
      </p:sp>
    </p:spTree>
    <p:extLst>
      <p:ext uri="{BB962C8B-B14F-4D97-AF65-F5344CB8AC3E}">
        <p14:creationId xmlns:p14="http://schemas.microsoft.com/office/powerpoint/2010/main" val="23852906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rian.tear@port.ac.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1111/j.1467-9671.2011.01294.x" TargetMode="External"/><Relationship Id="rId3" Type="http://schemas.openxmlformats.org/officeDocument/2006/relationships/hyperlink" Target="https://gephi.org/publications/gephi-bastian-feb09.pdf" TargetMode="External"/><Relationship Id="rId7" Type="http://schemas.openxmlformats.org/officeDocument/2006/relationships/hyperlink" Target="https://doi.org/10.1234/12345678" TargetMode="External"/><Relationship Id="rId2" Type="http://schemas.openxmlformats.org/officeDocument/2006/relationships/hyperlink" Target="http://www.demos.co.uk/files/DEMOS_Canada_paper.pdf" TargetMode="External"/><Relationship Id="rId1" Type="http://schemas.openxmlformats.org/officeDocument/2006/relationships/slideLayout" Target="../slideLayouts/slideLayout2.xml"/><Relationship Id="rId6" Type="http://schemas.openxmlformats.org/officeDocument/2006/relationships/hyperlink" Target="http://www.ecma-international.org/publications/standards/Ecma-404.htm" TargetMode="External"/><Relationship Id="rId5" Type="http://schemas.openxmlformats.org/officeDocument/2006/relationships/hyperlink" Target="http://derczynski.com/sheffield/papers/twitie-ranlp2013.pdf" TargetMode="External"/><Relationship Id="rId4" Type="http://schemas.openxmlformats.org/officeDocument/2006/relationships/hyperlink" Target="https://clavin.bericotechnologies.com/about-clavin/"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arxiv.org/abs/1506.02275" TargetMode="External"/><Relationship Id="rId3" Type="http://schemas.openxmlformats.org/officeDocument/2006/relationships/hyperlink" Target="https://doi.org/10.1145/2858036.2858122" TargetMode="External"/><Relationship Id="rId7" Type="http://schemas.openxmlformats.org/officeDocument/2006/relationships/hyperlink" Target="https://doi.org/10.1016/j.isprsjprs.2015.10.012" TargetMode="External"/><Relationship Id="rId2" Type="http://schemas.openxmlformats.org/officeDocument/2006/relationships/hyperlink" Target="https://console.stage1.bluemix.net/catalog/services/natural-language-understanding" TargetMode="External"/><Relationship Id="rId1" Type="http://schemas.openxmlformats.org/officeDocument/2006/relationships/slideLayout" Target="../slideLayouts/slideLayout2.xml"/><Relationship Id="rId6" Type="http://schemas.openxmlformats.org/officeDocument/2006/relationships/hyperlink" Target="http://firstmonday.org/ojs/index.php/fm/article/view/4366" TargetMode="External"/><Relationship Id="rId5" Type="http://schemas.openxmlformats.org/officeDocument/2006/relationships/hyperlink" Target="https://doi.org/10.1111/cag.12133" TargetMode="External"/><Relationship Id="rId4" Type="http://schemas.openxmlformats.org/officeDocument/2006/relationships/hyperlink" Target="https://doi.org/10.1111/gean.12096"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16/j.compenvurbsys.2018.05.007" TargetMode="External"/><Relationship Id="rId7" Type="http://schemas.openxmlformats.org/officeDocument/2006/relationships/hyperlink" Target="https://doi.org/10.1145/1835980.1835986" TargetMode="External"/><Relationship Id="rId2" Type="http://schemas.openxmlformats.org/officeDocument/2006/relationships/hyperlink" Target="https://doi.org/10.1007/s10708-011-9438-2" TargetMode="External"/><Relationship Id="rId1" Type="http://schemas.openxmlformats.org/officeDocument/2006/relationships/slideLayout" Target="../slideLayouts/slideLayout2.xml"/><Relationship Id="rId6" Type="http://schemas.openxmlformats.org/officeDocument/2006/relationships/hyperlink" Target="http://www.heraldscotland.com/news/15276119.New_Tory_councillor_unmasked_as_influential_arch__BritNat__Twitter_troll_who_boasts_about_his_manhood_online/" TargetMode="External"/><Relationship Id="rId5" Type="http://schemas.openxmlformats.org/officeDocument/2006/relationships/hyperlink" Target="https://doi.org/10.1098/rsta.2012.0071" TargetMode="External"/><Relationship Id="rId4" Type="http://schemas.openxmlformats.org/officeDocument/2006/relationships/hyperlink" Target="https://doi.org/10.1109/2945.981851"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monitor, screen, television, electronics&#10;&#10;Description automatically generated">
            <a:extLst>
              <a:ext uri="{FF2B5EF4-FFF2-40B4-BE49-F238E27FC236}">
                <a16:creationId xmlns:a16="http://schemas.microsoft.com/office/drawing/2014/main" id="{D512299A-EA76-4660-81D7-056336EB1E0B}"/>
              </a:ext>
            </a:extLst>
          </p:cNvPr>
          <p:cNvPicPr>
            <a:picLocks noChangeAspect="1"/>
          </p:cNvPicPr>
          <p:nvPr/>
        </p:nvPicPr>
        <p:blipFill rotWithShape="1">
          <a:blip r:embed="rId2">
            <a:extLst>
              <a:ext uri="{28A0092B-C50C-407E-A947-70E740481C1C}">
                <a14:useLocalDpi xmlns:a14="http://schemas.microsoft.com/office/drawing/2010/main" val="0"/>
              </a:ext>
            </a:extLst>
          </a:blip>
          <a:srcRect t="14758" b="7656"/>
          <a:stretch/>
        </p:blipFill>
        <p:spPr>
          <a:xfrm>
            <a:off x="-1" y="10"/>
            <a:ext cx="12191999" cy="6857990"/>
          </a:xfrm>
          <a:prstGeom prst="rect">
            <a:avLst/>
          </a:prstGeom>
        </p:spPr>
      </p:pic>
      <p:sp>
        <p:nvSpPr>
          <p:cNvPr id="33" name="Rectangle 21">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26355-EA95-43EF-96C5-FCF2B4EDB3F3}"/>
              </a:ext>
            </a:extLst>
          </p:cNvPr>
          <p:cNvSpPr>
            <a:spLocks noGrp="1"/>
          </p:cNvSpPr>
          <p:nvPr>
            <p:ph type="ctrTitle"/>
          </p:nvPr>
        </p:nvSpPr>
        <p:spPr>
          <a:xfrm>
            <a:off x="735791" y="3331444"/>
            <a:ext cx="6470692" cy="1229306"/>
          </a:xfrm>
        </p:spPr>
        <p:txBody>
          <a:bodyPr>
            <a:normAutofit/>
          </a:bodyPr>
          <a:lstStyle/>
          <a:p>
            <a:r>
              <a:rPr lang="en-GB" sz="2600">
                <a:solidFill>
                  <a:schemeClr val="tx1"/>
                </a:solidFill>
              </a:rPr>
              <a:t>Geotagging matters? The interplay of space and place in politicised online social media networks</a:t>
            </a:r>
          </a:p>
        </p:txBody>
      </p:sp>
      <p:sp>
        <p:nvSpPr>
          <p:cNvPr id="3" name="Subtitle 2">
            <a:extLst>
              <a:ext uri="{FF2B5EF4-FFF2-40B4-BE49-F238E27FC236}">
                <a16:creationId xmlns:a16="http://schemas.microsoft.com/office/drawing/2014/main" id="{5F6F9211-49AD-4670-9B28-5952A5DA6453}"/>
              </a:ext>
            </a:extLst>
          </p:cNvPr>
          <p:cNvSpPr>
            <a:spLocks noGrp="1"/>
          </p:cNvSpPr>
          <p:nvPr>
            <p:ph type="subTitle" idx="1"/>
          </p:nvPr>
        </p:nvSpPr>
        <p:spPr>
          <a:xfrm>
            <a:off x="735791" y="4735799"/>
            <a:ext cx="6470693" cy="605256"/>
          </a:xfrm>
        </p:spPr>
        <p:txBody>
          <a:bodyPr>
            <a:normAutofit/>
          </a:bodyPr>
          <a:lstStyle/>
          <a:p>
            <a:pPr>
              <a:lnSpc>
                <a:spcPct val="90000"/>
              </a:lnSpc>
            </a:pPr>
            <a:r>
              <a:rPr lang="en-GB" sz="1100" dirty="0">
                <a:hlinkClick r:id="rId3"/>
              </a:rPr>
              <a:t>Dr Adrian tear</a:t>
            </a:r>
            <a:r>
              <a:rPr lang="en-GB" sz="1100" dirty="0"/>
              <a:t> | University of Portsmouth</a:t>
            </a:r>
          </a:p>
          <a:p>
            <a:pPr>
              <a:lnSpc>
                <a:spcPct val="90000"/>
              </a:lnSpc>
            </a:pPr>
            <a:r>
              <a:rPr lang="en-GB" sz="1100" dirty="0"/>
              <a:t>platial’19 | 5 September 2019 @ UNIVERSITY OF WARWICK</a:t>
            </a:r>
          </a:p>
        </p:txBody>
      </p:sp>
      <p:cxnSp>
        <p:nvCxnSpPr>
          <p:cNvPr id="34" name="Straight Connector 23">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05058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480F-478F-46D9-A89E-ECBA941B9911}"/>
              </a:ext>
            </a:extLst>
          </p:cNvPr>
          <p:cNvSpPr>
            <a:spLocks noGrp="1"/>
          </p:cNvSpPr>
          <p:nvPr>
            <p:ph type="title"/>
          </p:nvPr>
        </p:nvSpPr>
        <p:spPr/>
        <p:txBody>
          <a:bodyPr/>
          <a:lstStyle/>
          <a:p>
            <a:r>
              <a:rPr lang="en-GB" dirty="0"/>
              <a:t>Which </a:t>
            </a:r>
            <a:r>
              <a:rPr lang="en-GB" i="1" dirty="0"/>
              <a:t>politicised</a:t>
            </a:r>
            <a:r>
              <a:rPr lang="en-GB" dirty="0"/>
              <a:t> social media data?</a:t>
            </a:r>
          </a:p>
        </p:txBody>
      </p:sp>
      <p:graphicFrame>
        <p:nvGraphicFramePr>
          <p:cNvPr id="5" name="Content Placeholder 4">
            <a:extLst>
              <a:ext uri="{FF2B5EF4-FFF2-40B4-BE49-F238E27FC236}">
                <a16:creationId xmlns:a16="http://schemas.microsoft.com/office/drawing/2014/main" id="{A4966549-0B80-4247-8B07-7BB227802E55}"/>
              </a:ext>
            </a:extLst>
          </p:cNvPr>
          <p:cNvGraphicFramePr>
            <a:graphicFrameLocks noGrp="1"/>
          </p:cNvGraphicFramePr>
          <p:nvPr>
            <p:ph idx="1"/>
            <p:extLst>
              <p:ext uri="{D42A27DB-BD31-4B8C-83A1-F6EECF244321}">
                <p14:modId xmlns:p14="http://schemas.microsoft.com/office/powerpoint/2010/main" val="3232463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68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261D-2328-432D-B882-FE9F91022777}"/>
              </a:ext>
            </a:extLst>
          </p:cNvPr>
          <p:cNvSpPr>
            <a:spLocks noGrp="1"/>
          </p:cNvSpPr>
          <p:nvPr>
            <p:ph type="title"/>
          </p:nvPr>
        </p:nvSpPr>
        <p:spPr>
          <a:xfrm>
            <a:off x="1097280" y="286603"/>
            <a:ext cx="10058400" cy="1450757"/>
          </a:xfrm>
        </p:spPr>
        <p:txBody>
          <a:bodyPr>
            <a:normAutofit/>
          </a:bodyPr>
          <a:lstStyle/>
          <a:p>
            <a:r>
              <a:rPr lang="en-GB" sz="4400" dirty="0"/>
              <a:t>Facebook </a:t>
            </a:r>
            <a:r>
              <a:rPr lang="en-GB" sz="4400" i="1" dirty="0"/>
              <a:t>and</a:t>
            </a:r>
            <a:r>
              <a:rPr lang="en-GB" sz="4400" dirty="0"/>
              <a:t> Twitter data were sampled</a:t>
            </a:r>
          </a:p>
        </p:txBody>
      </p:sp>
      <p:graphicFrame>
        <p:nvGraphicFramePr>
          <p:cNvPr id="4" name="Content Placeholder 3">
            <a:extLst>
              <a:ext uri="{FF2B5EF4-FFF2-40B4-BE49-F238E27FC236}">
                <a16:creationId xmlns:a16="http://schemas.microsoft.com/office/drawing/2014/main" id="{2773EB56-2F50-4BAF-9CC0-ECB30A5DA99C}"/>
              </a:ext>
            </a:extLst>
          </p:cNvPr>
          <p:cNvGraphicFramePr>
            <a:graphicFrameLocks noGrp="1"/>
          </p:cNvGraphicFramePr>
          <p:nvPr>
            <p:ph idx="1"/>
            <p:extLst>
              <p:ext uri="{D42A27DB-BD31-4B8C-83A1-F6EECF244321}">
                <p14:modId xmlns:p14="http://schemas.microsoft.com/office/powerpoint/2010/main" val="2569913764"/>
              </p:ext>
            </p:extLst>
          </p:nvPr>
        </p:nvGraphicFramePr>
        <p:xfrm>
          <a:off x="1341542" y="2098515"/>
          <a:ext cx="9569246" cy="3786080"/>
        </p:xfrm>
        <a:graphic>
          <a:graphicData uri="http://schemas.openxmlformats.org/drawingml/2006/table">
            <a:tbl>
              <a:tblPr firstRow="1" firstCol="1" bandRow="1"/>
              <a:tblGrid>
                <a:gridCol w="2184056">
                  <a:extLst>
                    <a:ext uri="{9D8B030D-6E8A-4147-A177-3AD203B41FA5}">
                      <a16:colId xmlns:a16="http://schemas.microsoft.com/office/drawing/2014/main" val="3497752267"/>
                    </a:ext>
                  </a:extLst>
                </a:gridCol>
                <a:gridCol w="1808367">
                  <a:extLst>
                    <a:ext uri="{9D8B030D-6E8A-4147-A177-3AD203B41FA5}">
                      <a16:colId xmlns:a16="http://schemas.microsoft.com/office/drawing/2014/main" val="865147763"/>
                    </a:ext>
                  </a:extLst>
                </a:gridCol>
                <a:gridCol w="1858941">
                  <a:extLst>
                    <a:ext uri="{9D8B030D-6E8A-4147-A177-3AD203B41FA5}">
                      <a16:colId xmlns:a16="http://schemas.microsoft.com/office/drawing/2014/main" val="695917826"/>
                    </a:ext>
                  </a:extLst>
                </a:gridCol>
                <a:gridCol w="1858941">
                  <a:extLst>
                    <a:ext uri="{9D8B030D-6E8A-4147-A177-3AD203B41FA5}">
                      <a16:colId xmlns:a16="http://schemas.microsoft.com/office/drawing/2014/main" val="368716025"/>
                    </a:ext>
                  </a:extLst>
                </a:gridCol>
                <a:gridCol w="1858941">
                  <a:extLst>
                    <a:ext uri="{9D8B030D-6E8A-4147-A177-3AD203B41FA5}">
                      <a16:colId xmlns:a16="http://schemas.microsoft.com/office/drawing/2014/main" val="3178062541"/>
                    </a:ext>
                  </a:extLst>
                </a:gridCol>
              </a:tblGrid>
              <a:tr h="867842">
                <a:tc>
                  <a:txBody>
                    <a:bodyPr/>
                    <a:lstStyle/>
                    <a:p>
                      <a:pPr algn="l" fontAlgn="t">
                        <a:spcBef>
                          <a:spcPts val="0"/>
                        </a:spcBef>
                        <a:spcAft>
                          <a:spcPts val="0"/>
                        </a:spcAft>
                      </a:pPr>
                      <a:r>
                        <a:rPr lang="en-US" sz="2500" b="1" i="0" u="none" strike="noStrike"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US" sz="4100" b="0" i="0" u="none" strike="noStrike" dirty="0">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Facebook</a:t>
                      </a:r>
                      <a:endParaRPr lang="en-US" sz="4100" b="0" i="0" u="none" strike="noStrike">
                        <a:effectLst/>
                        <a:latin typeface="Arial" panose="020B0604020202020204" pitchFamily="34" charset="0"/>
                      </a:endParaRPr>
                    </a:p>
                    <a:p>
                      <a:pPr algn="r"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Post</a:t>
                      </a:r>
                      <a:endParaRPr lang="en-US" sz="4100" b="0" i="0" u="none" strike="noStrike">
                        <a:effectLst/>
                        <a:latin typeface="Arial" panose="020B0604020202020204" pitchFamily="34" charset="0"/>
                      </a:endParaRPr>
                    </a:p>
                  </a:txBody>
                  <a:tcPr marL="156055" marR="156055" marT="21674"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US" sz="4100" b="0" i="0" u="none" strike="noStrike">
                        <a:effectLst/>
                        <a:latin typeface="Arial" panose="020B0604020202020204" pitchFamily="34" charset="0"/>
                      </a:endParaRPr>
                    </a:p>
                    <a:p>
                      <a:pPr algn="r"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Tweet</a:t>
                      </a:r>
                      <a:endParaRPr lang="en-US" sz="4100" b="0" i="0" u="none" strike="noStrike">
                        <a:effectLst/>
                        <a:latin typeface="Arial" panose="020B0604020202020204" pitchFamily="34" charset="0"/>
                      </a:endParaRPr>
                    </a:p>
                  </a:txBody>
                  <a:tcPr marL="156055" marR="156055" marT="21674"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US" sz="4100" b="0" i="0" u="none" strike="noStrike">
                        <a:effectLst/>
                        <a:latin typeface="Arial" panose="020B0604020202020204" pitchFamily="34" charset="0"/>
                      </a:endParaRPr>
                    </a:p>
                    <a:p>
                      <a:pPr algn="r"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Retweet</a:t>
                      </a:r>
                      <a:endParaRPr lang="en-US" sz="4100" b="0" i="0" u="none" strike="noStrike">
                        <a:effectLst/>
                        <a:latin typeface="Arial" panose="020B0604020202020204" pitchFamily="34" charset="0"/>
                      </a:endParaRPr>
                    </a:p>
                  </a:txBody>
                  <a:tcPr marL="156055" marR="156055" marT="21674"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4100" b="0" i="0" u="none" strike="noStrike">
                        <a:effectLst/>
                        <a:latin typeface="Arial" panose="020B0604020202020204" pitchFamily="34" charset="0"/>
                      </a:endParaRPr>
                    </a:p>
                  </a:txBody>
                  <a:tcPr marL="156055" marR="156055" marT="21674"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93811835"/>
                  </a:ext>
                </a:extLst>
              </a:tr>
              <a:tr h="486373">
                <a:tc>
                  <a:txBody>
                    <a:bodyPr/>
                    <a:lstStyle/>
                    <a:p>
                      <a:pPr algn="l"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 US2012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57,265</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866,160</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795,242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1,718,667</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87411963"/>
                  </a:ext>
                </a:extLst>
              </a:tr>
              <a:tr h="486373">
                <a:tc>
                  <a:txBody>
                    <a:bodyPr/>
                    <a:lstStyle/>
                    <a:p>
                      <a:pPr algn="l"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US2012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3.33%</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50.40%</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46.27%</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576864159"/>
                  </a:ext>
                </a:extLst>
              </a:tr>
              <a:tr h="486373">
                <a:tc>
                  <a:txBody>
                    <a:bodyPr/>
                    <a:lstStyle/>
                    <a:p>
                      <a:pPr algn="l"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 SCOT2012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785,237</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2,846,687</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2,845,789</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6,477,713</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4170112380"/>
                  </a:ext>
                </a:extLst>
              </a:tr>
              <a:tr h="486373">
                <a:tc>
                  <a:txBody>
                    <a:bodyPr/>
                    <a:lstStyle/>
                    <a:p>
                      <a:pPr algn="l" fontAlgn="t">
                        <a:spcBef>
                          <a:spcPts val="0"/>
                        </a:spcBef>
                        <a:spcAft>
                          <a:spcPts val="0"/>
                        </a:spcAft>
                      </a:pPr>
                      <a:r>
                        <a:rPr lang="en-US" sz="2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SCOT2014</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43.95%</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43.93%</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776485940"/>
                  </a:ext>
                </a:extLst>
              </a:tr>
              <a:tr h="486373">
                <a:tc>
                  <a:txBody>
                    <a:bodyPr/>
                    <a:lstStyle/>
                    <a:p>
                      <a:pPr algn="l" fontAlgn="t">
                        <a:spcBef>
                          <a:spcPts val="0"/>
                        </a:spcBef>
                        <a:spcAft>
                          <a:spcPts val="0"/>
                        </a:spcAft>
                      </a:pPr>
                      <a:r>
                        <a:rPr lang="en-US" sz="2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 TOTAL</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842,502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3,712,847</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3,641,031</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25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8,196,380</a:t>
                      </a:r>
                      <a:endParaRPr lang="en-US" sz="4100" b="0" i="0" u="none" strike="noStrike" dirty="0">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377802506"/>
                  </a:ext>
                </a:extLst>
              </a:tr>
              <a:tr h="486373">
                <a:tc>
                  <a:txBody>
                    <a:bodyPr/>
                    <a:lstStyle/>
                    <a:p>
                      <a:pPr algn="l" fontAlgn="t">
                        <a:spcBef>
                          <a:spcPts val="0"/>
                        </a:spcBef>
                        <a:spcAft>
                          <a:spcPts val="0"/>
                        </a:spcAft>
                      </a:pPr>
                      <a:r>
                        <a:rPr lang="en-US" sz="2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TOTAL</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2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10.28%</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45.30%</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44.42%</a:t>
                      </a:r>
                      <a:endParaRPr lang="en-US" sz="4100" b="0" i="0" u="none" strike="noStrike">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25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a:t>
                      </a:r>
                      <a:endParaRPr lang="en-US" sz="4100" b="0" i="0" u="none" strike="noStrike" dirty="0">
                        <a:effectLst/>
                        <a:latin typeface="Arial" panose="020B0604020202020204" pitchFamily="34" charset="0"/>
                      </a:endParaRPr>
                    </a:p>
                  </a:txBody>
                  <a:tcPr marL="156055" marR="156055" marT="2167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3950812321"/>
                  </a:ext>
                </a:extLst>
              </a:tr>
            </a:tbl>
          </a:graphicData>
        </a:graphic>
      </p:graphicFrame>
    </p:spTree>
    <p:extLst>
      <p:ext uri="{BB962C8B-B14F-4D97-AF65-F5344CB8AC3E}">
        <p14:creationId xmlns:p14="http://schemas.microsoft.com/office/powerpoint/2010/main" val="165102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5" name="Picture Placeholder 4">
            <a:extLst>
              <a:ext uri="{FF2B5EF4-FFF2-40B4-BE49-F238E27FC236}">
                <a16:creationId xmlns:a16="http://schemas.microsoft.com/office/drawing/2014/main" id="{5C4BEDD1-2DE5-4CD1-88AA-C81BBDC5BE42}"/>
              </a:ext>
            </a:extLst>
          </p:cNvPr>
          <p:cNvPicPr>
            <a:picLocks noGrp="1" noChangeAspect="1"/>
          </p:cNvPicPr>
          <p:nvPr>
            <p:ph type="pic" idx="1"/>
          </p:nvPr>
        </p:nvPicPr>
        <p:blipFill rotWithShape="1">
          <a:blip r:embed="rId2"/>
          <a:srcRect r="1" b="9959"/>
          <a:stretch/>
        </p:blipFill>
        <p:spPr>
          <a:xfrm>
            <a:off x="20" y="10"/>
            <a:ext cx="12186295" cy="6857990"/>
          </a:xfrm>
          <a:prstGeom prst="rect">
            <a:avLst/>
          </a:prstGeom>
        </p:spPr>
      </p:pic>
      <p:sp>
        <p:nvSpPr>
          <p:cNvPr id="16" name="Rectangle 1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599"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AF9D542-579F-40A9-9422-1D95F9541560}"/>
              </a:ext>
            </a:extLst>
          </p:cNvPr>
          <p:cNvSpPr>
            <a:spLocks noGrp="1"/>
          </p:cNvSpPr>
          <p:nvPr>
            <p:ph type="title"/>
          </p:nvPr>
        </p:nvSpPr>
        <p:spPr>
          <a:xfrm>
            <a:off x="8089772" y="1419273"/>
            <a:ext cx="3153580" cy="1358188"/>
          </a:xfrm>
        </p:spPr>
        <p:txBody>
          <a:bodyPr vert="horz" lIns="91440" tIns="45720" rIns="91440" bIns="45720" rtlCol="0" anchor="b">
            <a:normAutofit/>
          </a:bodyPr>
          <a:lstStyle/>
          <a:p>
            <a:r>
              <a:rPr lang="en-US" dirty="0"/>
              <a:t>Twitter data</a:t>
            </a:r>
          </a:p>
        </p:txBody>
      </p:sp>
      <p:cxnSp>
        <p:nvCxnSpPr>
          <p:cNvPr id="18" name="Straight Connector 17">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3792"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ACFF31C-6DBB-4B07-83ED-71D8270292D3}"/>
              </a:ext>
            </a:extLst>
          </p:cNvPr>
          <p:cNvSpPr>
            <a:spLocks noGrp="1"/>
          </p:cNvSpPr>
          <p:nvPr>
            <p:ph type="body" sz="half" idx="2"/>
          </p:nvPr>
        </p:nvSpPr>
        <p:spPr>
          <a:xfrm>
            <a:off x="8089772" y="2978254"/>
            <a:ext cx="3153580" cy="2444238"/>
          </a:xfrm>
        </p:spPr>
        <p:txBody>
          <a:bodyPr vert="horz" lIns="0" tIns="45720" rIns="0" bIns="45720" rtlCol="0">
            <a:normAutofit/>
          </a:bodyPr>
          <a:lstStyle/>
          <a:p>
            <a:r>
              <a:rPr lang="en-US" sz="1600" dirty="0"/>
              <a:t>Stored in JavaScript Object Notation format (ECMA International, 2017).</a:t>
            </a:r>
          </a:p>
          <a:p>
            <a:r>
              <a:rPr lang="en-US" sz="1600" dirty="0"/>
              <a:t>Several of the more salient key/value pairs are highlighted.</a:t>
            </a:r>
          </a:p>
          <a:p>
            <a:r>
              <a:rPr lang="en-US" sz="1600" dirty="0"/>
              <a:t>References to space and place are widespread in geotagged OSN data.</a:t>
            </a:r>
          </a:p>
          <a:p>
            <a:r>
              <a:rPr lang="en-US" sz="1600" dirty="0"/>
              <a:t>Non-geotagged OSN (meta)data also exhibit many ‘</a:t>
            </a:r>
            <a:r>
              <a:rPr lang="en-US" sz="1600" dirty="0" err="1"/>
              <a:t>platial</a:t>
            </a:r>
            <a:r>
              <a:rPr lang="en-US" sz="1600" dirty="0"/>
              <a:t>’ references.</a:t>
            </a:r>
          </a:p>
          <a:p>
            <a:endParaRPr lang="en-US" sz="1600" dirty="0"/>
          </a:p>
        </p:txBody>
      </p:sp>
      <p:sp>
        <p:nvSpPr>
          <p:cNvPr id="20" name="Rectangle 19">
            <a:extLst>
              <a:ext uri="{FF2B5EF4-FFF2-40B4-BE49-F238E27FC236}">
                <a16:creationId xmlns:a16="http://schemas.microsoft.com/office/drawing/2014/main" id="{7363FFA6-C551-4935-A474-8B2482E55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51589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43CD-AD9E-40F9-8141-EFCB5AC8E7B6}"/>
              </a:ext>
            </a:extLst>
          </p:cNvPr>
          <p:cNvSpPr>
            <a:spLocks noGrp="1"/>
          </p:cNvSpPr>
          <p:nvPr>
            <p:ph type="title"/>
          </p:nvPr>
        </p:nvSpPr>
        <p:spPr>
          <a:xfrm>
            <a:off x="1097280" y="286603"/>
            <a:ext cx="10058400" cy="1450757"/>
          </a:xfrm>
        </p:spPr>
        <p:txBody>
          <a:bodyPr/>
          <a:lstStyle/>
          <a:p>
            <a:r>
              <a:rPr lang="en-GB" dirty="0"/>
              <a:t>Methods and tools</a:t>
            </a:r>
          </a:p>
        </p:txBody>
      </p:sp>
      <p:graphicFrame>
        <p:nvGraphicFramePr>
          <p:cNvPr id="4" name="Content Placeholder 3">
            <a:extLst>
              <a:ext uri="{FF2B5EF4-FFF2-40B4-BE49-F238E27FC236}">
                <a16:creationId xmlns:a16="http://schemas.microsoft.com/office/drawing/2014/main" id="{2F052C19-676C-4CF6-9E71-2B884D01FA19}"/>
              </a:ext>
            </a:extLst>
          </p:cNvPr>
          <p:cNvGraphicFramePr>
            <a:graphicFrameLocks noGrp="1"/>
          </p:cNvGraphicFramePr>
          <p:nvPr>
            <p:ph idx="1"/>
            <p:extLst>
              <p:ext uri="{D42A27DB-BD31-4B8C-83A1-F6EECF244321}">
                <p14:modId xmlns:p14="http://schemas.microsoft.com/office/powerpoint/2010/main" val="200886779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06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GB" sz="4000" dirty="0"/>
              <a:t>System architecture</a:t>
            </a:r>
            <a:endParaRPr lang="en-US" sz="4000" dirty="0"/>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Schematic representation of containers (i.e., physical host, virtual machines, Cloud), data flows, data transfer mechanisms and software applications employed in this research</a:t>
            </a:r>
            <a:endParaRPr lang="en-US" dirty="0"/>
          </a:p>
        </p:txBody>
      </p:sp>
      <p:pic>
        <p:nvPicPr>
          <p:cNvPr id="8" name="Content Placeholder 7" descr="A close up of a map&#10;&#10;Description automatically generated">
            <a:extLst>
              <a:ext uri="{FF2B5EF4-FFF2-40B4-BE49-F238E27FC236}">
                <a16:creationId xmlns:a16="http://schemas.microsoft.com/office/drawing/2014/main" id="{3AB80626-6DD4-4738-85F7-FFA8064A43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3606" y="251876"/>
            <a:ext cx="4333924" cy="6354248"/>
          </a:xfrm>
        </p:spPr>
      </p:pic>
    </p:spTree>
    <p:extLst>
      <p:ext uri="{BB962C8B-B14F-4D97-AF65-F5344CB8AC3E}">
        <p14:creationId xmlns:p14="http://schemas.microsoft.com/office/powerpoint/2010/main" val="227729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CF5B3-B3C9-4C64-9BE6-8B918B102D1F}"/>
              </a:ext>
            </a:extLst>
          </p:cNvPr>
          <p:cNvSpPr>
            <a:spLocks noGrp="1"/>
          </p:cNvSpPr>
          <p:nvPr>
            <p:ph type="title"/>
          </p:nvPr>
        </p:nvSpPr>
        <p:spPr>
          <a:xfrm>
            <a:off x="1097280" y="758952"/>
            <a:ext cx="10058400" cy="3892168"/>
          </a:xfrm>
        </p:spPr>
        <p:txBody>
          <a:bodyPr vert="horz" lIns="91440" tIns="45720" rIns="91440" bIns="45720" rtlCol="0" anchor="b">
            <a:noAutofit/>
          </a:bodyPr>
          <a:lstStyle/>
          <a:p>
            <a:r>
              <a:rPr lang="en-US" sz="6000" b="1" dirty="0">
                <a:solidFill>
                  <a:schemeClr val="tx1">
                    <a:lumMod val="85000"/>
                    <a:lumOff val="15000"/>
                  </a:schemeClr>
                </a:solidFill>
              </a:rPr>
              <a:t>RQ1</a:t>
            </a:r>
            <a:r>
              <a:rPr lang="en-US" sz="6000" dirty="0">
                <a:solidFill>
                  <a:schemeClr val="tx1">
                    <a:lumMod val="85000"/>
                    <a:lumOff val="15000"/>
                  </a:schemeClr>
                </a:solidFill>
              </a:rPr>
              <a:t> – </a:t>
            </a:r>
            <a:r>
              <a:rPr lang="en-GB" sz="6000" dirty="0"/>
              <a:t>How can baseline geographicality be assessed and categorised in OSN data?</a:t>
            </a:r>
            <a:endParaRPr lang="en-US" sz="6000" dirty="0">
              <a:solidFill>
                <a:schemeClr val="tx1">
                  <a:lumMod val="85000"/>
                  <a:lumOff val="15000"/>
                </a:schemeClr>
              </a:solidFill>
            </a:endParaRPr>
          </a:p>
        </p:txBody>
      </p:sp>
      <p:sp>
        <p:nvSpPr>
          <p:cNvPr id="14" name="Rectangle 1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18EE66D-A3A7-4680-A691-3CD4FD6EB72E}"/>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US" sz="2400" cap="all" spc="200" dirty="0">
                <a:solidFill>
                  <a:srgbClr val="FFFFFF"/>
                </a:solidFill>
              </a:rPr>
              <a:t>examination and scoring of </a:t>
            </a:r>
          </a:p>
          <a:p>
            <a:pPr marL="0" indent="0">
              <a:buNone/>
            </a:pPr>
            <a:r>
              <a:rPr lang="en-US" sz="2400" cap="all" spc="200" dirty="0">
                <a:solidFill>
                  <a:srgbClr val="FFFFFF"/>
                </a:solidFill>
              </a:rPr>
              <a:t>Potential Geographic Information (PGI)</a:t>
            </a:r>
          </a:p>
        </p:txBody>
      </p:sp>
    </p:spTree>
    <p:extLst>
      <p:ext uri="{BB962C8B-B14F-4D97-AF65-F5344CB8AC3E}">
        <p14:creationId xmlns:p14="http://schemas.microsoft.com/office/powerpoint/2010/main" val="110016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Scoring system</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fontScale="92500" lnSpcReduction="10000"/>
          </a:bodyPr>
          <a:lstStyle/>
          <a:p>
            <a:r>
              <a:rPr lang="en-US" dirty="0"/>
              <a:t>35 fields contained Potential Geographic Information (PGI)</a:t>
            </a:r>
          </a:p>
          <a:p>
            <a:r>
              <a:rPr lang="en-US" dirty="0"/>
              <a:t>Scored low/high/very high, some fields inter-related</a:t>
            </a:r>
          </a:p>
          <a:p>
            <a:r>
              <a:rPr lang="en-US" dirty="0"/>
              <a:t>Scores summed for each interaction</a:t>
            </a:r>
          </a:p>
          <a:p>
            <a:r>
              <a:rPr lang="en-US" dirty="0"/>
              <a:t>Modal scores created for all users</a:t>
            </a:r>
          </a:p>
          <a:p>
            <a:r>
              <a:rPr lang="en-US" dirty="0"/>
              <a:t>Works only with Twitter data; Facebook lacked comparable metadata</a:t>
            </a:r>
          </a:p>
        </p:txBody>
      </p:sp>
      <p:graphicFrame>
        <p:nvGraphicFramePr>
          <p:cNvPr id="5" name="Content Placeholder 4">
            <a:extLst>
              <a:ext uri="{FF2B5EF4-FFF2-40B4-BE49-F238E27FC236}">
                <a16:creationId xmlns:a16="http://schemas.microsoft.com/office/drawing/2014/main" id="{557DCB90-32CA-4E25-B644-DD6E3191F2CD}"/>
              </a:ext>
            </a:extLst>
          </p:cNvPr>
          <p:cNvGraphicFramePr>
            <a:graphicFrameLocks noGrp="1"/>
          </p:cNvGraphicFramePr>
          <p:nvPr>
            <p:ph idx="1"/>
            <p:extLst>
              <p:ext uri="{D42A27DB-BD31-4B8C-83A1-F6EECF244321}">
                <p14:modId xmlns:p14="http://schemas.microsoft.com/office/powerpoint/2010/main" val="994084512"/>
              </p:ext>
            </p:extLst>
          </p:nvPr>
        </p:nvGraphicFramePr>
        <p:xfrm>
          <a:off x="4789997" y="640080"/>
          <a:ext cx="6702123" cy="5577840"/>
        </p:xfrm>
        <a:graphic>
          <a:graphicData uri="http://schemas.openxmlformats.org/drawingml/2006/table">
            <a:tbl>
              <a:tblPr firstRow="1" firstCol="1" bandRow="1"/>
              <a:tblGrid>
                <a:gridCol w="2217858">
                  <a:extLst>
                    <a:ext uri="{9D8B030D-6E8A-4147-A177-3AD203B41FA5}">
                      <a16:colId xmlns:a16="http://schemas.microsoft.com/office/drawing/2014/main" val="2088272136"/>
                    </a:ext>
                  </a:extLst>
                </a:gridCol>
                <a:gridCol w="3878504">
                  <a:extLst>
                    <a:ext uri="{9D8B030D-6E8A-4147-A177-3AD203B41FA5}">
                      <a16:colId xmlns:a16="http://schemas.microsoft.com/office/drawing/2014/main" val="1402608527"/>
                    </a:ext>
                  </a:extLst>
                </a:gridCol>
                <a:gridCol w="605761">
                  <a:extLst>
                    <a:ext uri="{9D8B030D-6E8A-4147-A177-3AD203B41FA5}">
                      <a16:colId xmlns:a16="http://schemas.microsoft.com/office/drawing/2014/main" val="1914321312"/>
                    </a:ext>
                  </a:extLst>
                </a:gridCol>
              </a:tblGrid>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PGI metadata field</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Comment</a:t>
                      </a:r>
                      <a:endParaRPr lang="en-US" sz="1300" b="0" i="0" u="none" strike="noStrike">
                        <a:effectLst/>
                        <a:latin typeface="Arial" panose="020B0604020202020204" pitchFamily="34" charset="0"/>
                      </a:endParaRPr>
                    </a:p>
                  </a:txBody>
                  <a:tcPr marL="49713" marR="49713" marT="6905"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Score</a:t>
                      </a:r>
                      <a:endParaRPr lang="en-US" sz="1300" b="0" i="0" u="none" strike="noStrike">
                        <a:effectLst/>
                        <a:latin typeface="Arial" panose="020B0604020202020204" pitchFamily="34" charset="0"/>
                      </a:endParaRPr>
                    </a:p>
                  </a:txBody>
                  <a:tcPr marL="49713" marR="49713" marT="6905"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45779530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TW_RT_USER_GEO_ENABLED</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319483674"/>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TW_RTED_USER_GEO_ENABLED</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4189007022"/>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TW_RTED_USER_TIME_ZONE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391806684"/>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TW_RTED_USER_UTC_OFFSET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60933053"/>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TW_RTED_USER_LOCATION</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 (Mars etc.),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4216084374"/>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TW_RT_USER_LOCATION</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 (Mars etc.),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359937124"/>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TW_USER_LOCATION</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 (Mars etc.),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477203251"/>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TW_USER_TIME_ZONE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795787459"/>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TW_USER_UTC_OFFSET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549867097"/>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TW_RT_USER_TIME_ZONE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988135415"/>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TW_RT_USER_UTC_OFFSET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VALUE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18776357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INTERACTION_GEO_LATITUDE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SO GREAT, HALF THE HIGH SCORE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975253980"/>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INTERACTION_GEO_LONGITUDE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SO GREAT, HALF THE HIGH SCORE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2721594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TW_GEO_LATITUDE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SO GREAT, BUT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909946817"/>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TW_GEO_LONGITUDE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WILL BE IN INTERACTION_GEO_LATITUDE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807900269"/>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TW_PLACE_FULL_NAME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CLEAN DATA,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947914934"/>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TW_PLACE_ID</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411859397"/>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TW_PLACE_NAME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486788689"/>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TW_PLACE_PLACE_TYPE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359903325"/>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TW_PLACE_URL</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90464612"/>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TW_PLACE_COUNTRY</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181144273"/>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TW_PLACE_COUNTRY_CODE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64781159"/>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TW_RTED_PLACE_COUNTRY</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TW_RTED_PLACE_FULL_NAME,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660136221"/>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TW_RTED_PLACE_COUNTRY_CODE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TW_RTED_PLACE_FULL_NAME,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426028827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TW_RTED_PLACE_FULL_NAME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CLEAN DATA,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16813327"/>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TW_RTED_PLACE_ID</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TW_RTED_PLACE_FULL_NAME,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3653892412"/>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TW_RTED_PLACE_NAME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TW_RTED_PLACE_FULL_NAME,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997472006"/>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TW_RTED_PLACE_PLACE_TYPE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TW_RTED_PLACE_FULL_NAME,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3684526689"/>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TW_RTED_PLACE_URL</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TO TW_RTED_PLACE_FULL_NAME, DO NOT DOUBLE COUNT</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345325356"/>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TW_RTED_GEO_LATITUDE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VERY HIGH VALUE (GEO DISPERSAL)</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757199919"/>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TW_RTED_GEO_LONGITUDE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SO GREAT HALF THE VERY HIGH SCORE</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901726151"/>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TW_PLACE_ATT_ST_ADDRESS</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CLEAN DATA,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5088133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TW_RTED_PLACE_ATT_ST_ADDRESS</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CLEAN DATA, NEEDS NLP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85124874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TW_PLACE_ATT_LOCALITY</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TOPONYMIC, MAY NEED LOOKUP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486228008"/>
                  </a:ext>
                </a:extLst>
              </a:tr>
              <a:tr h="154940">
                <a:tc>
                  <a:txBody>
                    <a:bodyPr/>
                    <a:lstStyle/>
                    <a:p>
                      <a:pPr algn="l" fontAlgn="t">
                        <a:spcBef>
                          <a:spcPts val="0"/>
                        </a:spcBef>
                        <a:spcAft>
                          <a:spcPts val="0"/>
                        </a:spcAft>
                      </a:pPr>
                      <a:r>
                        <a:rPr lang="en-US" sz="8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TW_PLACE_ATT_REGION</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8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TOPONYMIC, MAY NEED LOOKUP</a:t>
                      </a:r>
                      <a:endParaRPr lang="en-US" sz="1300" b="0" i="0" u="none" strike="noStrike">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8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300" b="0" i="0" u="none" strike="noStrike" dirty="0">
                        <a:effectLst/>
                        <a:latin typeface="Arial" panose="020B0604020202020204" pitchFamily="34" charset="0"/>
                      </a:endParaRPr>
                    </a:p>
                  </a:txBody>
                  <a:tcPr marL="49713" marR="49713" marT="69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454309003"/>
                  </a:ext>
                </a:extLst>
              </a:tr>
            </a:tbl>
          </a:graphicData>
        </a:graphic>
      </p:graphicFrame>
    </p:spTree>
    <p:extLst>
      <p:ext uri="{BB962C8B-B14F-4D97-AF65-F5344CB8AC3E}">
        <p14:creationId xmlns:p14="http://schemas.microsoft.com/office/powerpoint/2010/main" val="388266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GB" sz="4000" dirty="0"/>
              <a:t>A word on skewness</a:t>
            </a:r>
            <a:endParaRPr lang="en-US" sz="4000" dirty="0"/>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fontScale="70000" lnSpcReduction="20000"/>
          </a:bodyPr>
          <a:lstStyle/>
          <a:p>
            <a:r>
              <a:rPr lang="en-GB" dirty="0"/>
              <a:t>Most users (n=1,730,748; 71.04% of 2,436,167 in total) made only one interaction</a:t>
            </a:r>
          </a:p>
          <a:p>
            <a:r>
              <a:rPr lang="en-GB" dirty="0"/>
              <a:t>89.14% of users (n=2,171,589) made ≤3 interactions and 93.26% ≤5 (n=2,271,917)</a:t>
            </a:r>
          </a:p>
          <a:p>
            <a:r>
              <a:rPr lang="en-GB" dirty="0"/>
              <a:t>Users making ≤5 interactions created 3,171,447 (or 38.69%) of all 8,196,380 interactions</a:t>
            </a:r>
          </a:p>
          <a:p>
            <a:r>
              <a:rPr lang="en-GB" dirty="0"/>
              <a:t>The remaining 164,250 users (6.74%)  created 61.31% (n=5,024,933) of all interactions</a:t>
            </a:r>
          </a:p>
          <a:p>
            <a:r>
              <a:rPr lang="en-GB" dirty="0"/>
              <a:t>Interaction per user skewness in the data set is lower amongst coordinate-geotagging users</a:t>
            </a:r>
            <a:endParaRPr lang="en-US" dirty="0"/>
          </a:p>
        </p:txBody>
      </p:sp>
      <p:pic>
        <p:nvPicPr>
          <p:cNvPr id="9" name="Content Placeholder 8">
            <a:extLst>
              <a:ext uri="{FF2B5EF4-FFF2-40B4-BE49-F238E27FC236}">
                <a16:creationId xmlns:a16="http://schemas.microsoft.com/office/drawing/2014/main" id="{34835951-A1DD-4F03-995C-B8E646D54741}"/>
              </a:ext>
            </a:extLst>
          </p:cNvPr>
          <p:cNvPicPr>
            <a:picLocks noGrp="1" noChangeAspect="1"/>
          </p:cNvPicPr>
          <p:nvPr>
            <p:ph idx="1"/>
          </p:nvPr>
        </p:nvPicPr>
        <p:blipFill>
          <a:blip r:embed="rId2"/>
          <a:stretch>
            <a:fillRect/>
          </a:stretch>
        </p:blipFill>
        <p:spPr>
          <a:xfrm>
            <a:off x="4410011" y="1529505"/>
            <a:ext cx="7289619" cy="5328495"/>
          </a:xfrm>
          <a:prstGeom prst="rect">
            <a:avLst/>
          </a:prstGeom>
        </p:spPr>
      </p:pic>
    </p:spTree>
    <p:extLst>
      <p:ext uri="{BB962C8B-B14F-4D97-AF65-F5344CB8AC3E}">
        <p14:creationId xmlns:p14="http://schemas.microsoft.com/office/powerpoint/2010/main" val="392918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GB" sz="4000" dirty="0"/>
              <a:t>Another word on skewness</a:t>
            </a:r>
            <a:endParaRPr lang="en-US" sz="4000" dirty="0"/>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fontScale="85000" lnSpcReduction="20000"/>
          </a:bodyPr>
          <a:lstStyle/>
          <a:p>
            <a:r>
              <a:rPr lang="en-GB" dirty="0"/>
              <a:t>Percentage distribution of Modal </a:t>
            </a:r>
            <a:r>
              <a:rPr lang="en-GB" dirty="0" err="1"/>
              <a:t>Geographicality</a:t>
            </a:r>
            <a:r>
              <a:rPr lang="en-GB" dirty="0"/>
              <a:t> Scores for users making &lt;=5 interactions, &gt;=6 interactions and any number of interactions in the research data corpus</a:t>
            </a:r>
          </a:p>
          <a:p>
            <a:r>
              <a:rPr lang="en-GB" dirty="0"/>
              <a:t>High correlation in modal </a:t>
            </a:r>
            <a:r>
              <a:rPr lang="en-GB" dirty="0" err="1"/>
              <a:t>Geographicality</a:t>
            </a:r>
            <a:r>
              <a:rPr lang="en-GB" dirty="0"/>
              <a:t> Scores between users who made ≤5 interactions and all users (Pearson’s r=0.99) and between those who made ≥6 interactions and all users (r=0.96) suggests that the scoring scheme is not badly affected by skewness in numbers of interactions/user</a:t>
            </a:r>
            <a:endParaRPr lang="en-US" dirty="0"/>
          </a:p>
        </p:txBody>
      </p:sp>
      <p:pic>
        <p:nvPicPr>
          <p:cNvPr id="13" name="Content Placeholder 12" descr="A screenshot of a cell phone&#10;&#10;Description generated with very high confidence">
            <a:extLst>
              <a:ext uri="{FF2B5EF4-FFF2-40B4-BE49-F238E27FC236}">
                <a16:creationId xmlns:a16="http://schemas.microsoft.com/office/drawing/2014/main" id="{D38054F2-2B6F-4467-B11B-AABE26705B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0137" y="1497379"/>
            <a:ext cx="7211660" cy="4494818"/>
          </a:xfrm>
          <a:prstGeom prst="rect">
            <a:avLst/>
          </a:prstGeom>
        </p:spPr>
      </p:pic>
    </p:spTree>
    <p:extLst>
      <p:ext uri="{BB962C8B-B14F-4D97-AF65-F5344CB8AC3E}">
        <p14:creationId xmlns:p14="http://schemas.microsoft.com/office/powerpoint/2010/main" val="18446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Statistical</a:t>
            </a:r>
            <a:br>
              <a:rPr lang="en-US" sz="4000" dirty="0"/>
            </a:br>
            <a:r>
              <a:rPr lang="en-US" sz="4000" dirty="0"/>
              <a:t>tests</a:t>
            </a:r>
          </a:p>
        </p:txBody>
      </p:sp>
      <p:cxnSp>
        <p:nvCxnSpPr>
          <p:cNvPr id="31" name="Straight Connector 30">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pPr>
              <a:lnSpc>
                <a:spcPct val="90000"/>
              </a:lnSpc>
            </a:pPr>
            <a:r>
              <a:rPr lang="en-GB" sz="1500" dirty="0"/>
              <a:t>Multiple </a:t>
            </a:r>
            <a:r>
              <a:rPr lang="en-GB" sz="1500" i="1" dirty="0"/>
              <a:t>levels</a:t>
            </a:r>
            <a:r>
              <a:rPr lang="en-GB" sz="1500" dirty="0"/>
              <a:t> of statistical analysis are reported in detail in the thesis</a:t>
            </a:r>
          </a:p>
          <a:p>
            <a:pPr>
              <a:lnSpc>
                <a:spcPct val="90000"/>
              </a:lnSpc>
            </a:pPr>
            <a:r>
              <a:rPr lang="en-US" sz="1500" dirty="0"/>
              <a:t>Summary results appear later in these slides</a:t>
            </a:r>
            <a:endParaRPr lang="en-GB" sz="1500" dirty="0"/>
          </a:p>
        </p:txBody>
      </p:sp>
      <p:graphicFrame>
        <p:nvGraphicFramePr>
          <p:cNvPr id="7" name="Content Placeholder 6">
            <a:extLst>
              <a:ext uri="{FF2B5EF4-FFF2-40B4-BE49-F238E27FC236}">
                <a16:creationId xmlns:a16="http://schemas.microsoft.com/office/drawing/2014/main" id="{448CBD36-181A-4EAA-94A2-332F6C7F0DA4}"/>
              </a:ext>
            </a:extLst>
          </p:cNvPr>
          <p:cNvGraphicFramePr>
            <a:graphicFrameLocks noGrp="1"/>
          </p:cNvGraphicFramePr>
          <p:nvPr>
            <p:ph idx="1"/>
            <p:extLst>
              <p:ext uri="{D42A27DB-BD31-4B8C-83A1-F6EECF244321}">
                <p14:modId xmlns:p14="http://schemas.microsoft.com/office/powerpoint/2010/main" val="3419912759"/>
              </p:ext>
            </p:extLst>
          </p:nvPr>
        </p:nvGraphicFramePr>
        <p:xfrm>
          <a:off x="4742017" y="968147"/>
          <a:ext cx="6798083" cy="4921709"/>
        </p:xfrm>
        <a:graphic>
          <a:graphicData uri="http://schemas.openxmlformats.org/drawingml/2006/table">
            <a:tbl>
              <a:tblPr firstRow="1" firstCol="1" bandRow="1"/>
              <a:tblGrid>
                <a:gridCol w="1549648">
                  <a:extLst>
                    <a:ext uri="{9D8B030D-6E8A-4147-A177-3AD203B41FA5}">
                      <a16:colId xmlns:a16="http://schemas.microsoft.com/office/drawing/2014/main" val="2366483087"/>
                    </a:ext>
                  </a:extLst>
                </a:gridCol>
                <a:gridCol w="1612642">
                  <a:extLst>
                    <a:ext uri="{9D8B030D-6E8A-4147-A177-3AD203B41FA5}">
                      <a16:colId xmlns:a16="http://schemas.microsoft.com/office/drawing/2014/main" val="1529166735"/>
                    </a:ext>
                  </a:extLst>
                </a:gridCol>
                <a:gridCol w="1547548">
                  <a:extLst>
                    <a:ext uri="{9D8B030D-6E8A-4147-A177-3AD203B41FA5}">
                      <a16:colId xmlns:a16="http://schemas.microsoft.com/office/drawing/2014/main" val="3870726378"/>
                    </a:ext>
                  </a:extLst>
                </a:gridCol>
                <a:gridCol w="2088245">
                  <a:extLst>
                    <a:ext uri="{9D8B030D-6E8A-4147-A177-3AD203B41FA5}">
                      <a16:colId xmlns:a16="http://schemas.microsoft.com/office/drawing/2014/main" val="1715791002"/>
                    </a:ext>
                  </a:extLst>
                </a:gridCol>
              </a:tblGrid>
              <a:tr h="378593">
                <a:tc>
                  <a:txBody>
                    <a:bodyPr/>
                    <a:lstStyle/>
                    <a:p>
                      <a:pPr algn="l" fontAlgn="t">
                        <a:spcBef>
                          <a:spcPts val="0"/>
                        </a:spcBef>
                        <a:spcAft>
                          <a:spcPts val="0"/>
                        </a:spcAft>
                      </a:pPr>
                      <a:r>
                        <a:rPr lang="en-US" sz="20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Event</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20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US" sz="3000" b="0" i="0" u="none" strike="noStrike">
                        <a:effectLst/>
                        <a:latin typeface="Arial" panose="020B0604020202020204" pitchFamily="34" charset="0"/>
                      </a:endParaRPr>
                    </a:p>
                  </a:txBody>
                  <a:tcPr marL="113389" marR="113389" marT="1574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20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Geotagged</a:t>
                      </a:r>
                      <a:endParaRPr lang="en-US" sz="3000" b="0" i="0" u="none" strike="noStrike">
                        <a:effectLst/>
                        <a:latin typeface="Arial" panose="020B0604020202020204" pitchFamily="34" charset="0"/>
                      </a:endParaRPr>
                    </a:p>
                  </a:txBody>
                  <a:tcPr marL="113389" marR="113389" marT="1574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20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Source/Subtype</a:t>
                      </a:r>
                      <a:endParaRPr lang="en-US" sz="3000" b="0" i="0" u="none" strike="noStrike">
                        <a:effectLst/>
                        <a:latin typeface="Arial" panose="020B0604020202020204" pitchFamily="34" charset="0"/>
                      </a:endParaRPr>
                    </a:p>
                  </a:txBody>
                  <a:tcPr marL="113389" marR="113389" marT="15748"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6603804"/>
                  </a:ext>
                </a:extLst>
              </a:tr>
              <a:tr h="378593">
                <a:tc rowSpan="12">
                  <a:txBody>
                    <a:bodyPr/>
                    <a:lstStyle/>
                    <a:p>
                      <a:pPr algn="ctr" fontAlgn="ctr">
                        <a:spcBef>
                          <a:spcPts val="0"/>
                        </a:spcBef>
                        <a:spcAft>
                          <a:spcPts val="0"/>
                        </a:spcAft>
                      </a:pPr>
                      <a:r>
                        <a:rPr lang="en-US" sz="20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a:t>
                      </a:r>
                      <a:endParaRPr lang="en-US" sz="3000" b="0" i="0" u="none" strike="noStrike">
                        <a:effectLst/>
                        <a:latin typeface="Arial" panose="020B0604020202020204" pitchFamily="34" charset="0"/>
                      </a:endParaRPr>
                    </a:p>
                    <a:p>
                      <a:pPr algn="ctr" fontAlgn="ctr">
                        <a:spcBef>
                          <a:spcPts val="0"/>
                        </a:spcBef>
                        <a:spcAft>
                          <a:spcPts val="0"/>
                        </a:spcAft>
                      </a:pPr>
                      <a:r>
                        <a:rPr lang="en-US" sz="20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000" b="0" i="0" u="none" strike="noStrike">
                        <a:effectLst/>
                        <a:latin typeface="Arial" panose="020B0604020202020204" pitchFamily="34" charset="0"/>
                      </a:endParaRPr>
                    </a:p>
                    <a:p>
                      <a:pPr algn="ctr" fontAlgn="ctr">
                        <a:spcBef>
                          <a:spcPts val="0"/>
                        </a:spcBef>
                        <a:spcAft>
                          <a:spcPts val="0"/>
                        </a:spcAft>
                      </a:pPr>
                      <a:r>
                        <a:rPr lang="en-US" sz="20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SCOT2014</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rowSpan="6">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Interaction</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rowSpan="3">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FB</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492200752"/>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179060246"/>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930036409"/>
                  </a:ext>
                </a:extLst>
              </a:tr>
              <a:tr h="378593">
                <a:tc vMerge="1">
                  <a:txBody>
                    <a:bodyPr/>
                    <a:lstStyle/>
                    <a:p>
                      <a:endParaRPr lang="en-GB"/>
                    </a:p>
                  </a:txBody>
                  <a:tcPr/>
                </a:tc>
                <a:tc vMerge="1">
                  <a:txBody>
                    <a:bodyPr/>
                    <a:lstStyle/>
                    <a:p>
                      <a:endParaRPr lang="en-GB"/>
                    </a:p>
                  </a:txBody>
                  <a:tcPr/>
                </a:tc>
                <a:tc rowSpan="3">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FB</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527072321"/>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994624973"/>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3759275478"/>
                  </a:ext>
                </a:extLst>
              </a:tr>
              <a:tr h="378593">
                <a:tc vMerge="1">
                  <a:txBody>
                    <a:bodyPr/>
                    <a:lstStyle/>
                    <a:p>
                      <a:endParaRPr lang="en-GB"/>
                    </a:p>
                  </a:txBody>
                  <a:tcPr/>
                </a:tc>
                <a:tc rowSpan="6">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User</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rowSpan="3">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FB</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807674045"/>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50114252"/>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129540439"/>
                  </a:ext>
                </a:extLst>
              </a:tr>
              <a:tr h="378593">
                <a:tc vMerge="1">
                  <a:txBody>
                    <a:bodyPr/>
                    <a:lstStyle/>
                    <a:p>
                      <a:endParaRPr lang="en-GB"/>
                    </a:p>
                  </a:txBody>
                  <a:tcPr/>
                </a:tc>
                <a:tc vMerge="1">
                  <a:txBody>
                    <a:bodyPr/>
                    <a:lstStyle/>
                    <a:p>
                      <a:endParaRPr lang="en-GB"/>
                    </a:p>
                  </a:txBody>
                  <a:tcPr/>
                </a:tc>
                <a:tc rowSpan="3">
                  <a:txBody>
                    <a:bodyPr/>
                    <a:lstStyle/>
                    <a:p>
                      <a:pPr algn="l" fontAlgn="ctr">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3000" b="0" i="0" u="none" strike="noStrike">
                        <a:effectLst/>
                        <a:latin typeface="Arial" panose="020B0604020202020204" pitchFamily="34" charset="0"/>
                      </a:endParaRPr>
                    </a:p>
                  </a:txBody>
                  <a:tcPr marL="151185" marR="151185" marT="75593" marB="7559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FB</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879687251"/>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3000" b="0" i="0" u="none" strike="noStrike">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218866165"/>
                  </a:ext>
                </a:extLst>
              </a:tr>
              <a:tr h="37859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spcBef>
                          <a:spcPts val="0"/>
                        </a:spcBef>
                        <a:spcAft>
                          <a:spcPts val="0"/>
                        </a:spcAft>
                      </a:pPr>
                      <a:r>
                        <a:rPr lang="en-US" sz="20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3000" b="0" i="0" u="none" strike="noStrike" dirty="0">
                        <a:effectLst/>
                        <a:latin typeface="Arial" panose="020B0604020202020204" pitchFamily="34" charset="0"/>
                      </a:endParaRPr>
                    </a:p>
                  </a:txBody>
                  <a:tcPr marL="113389" marR="113389" marT="1574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727907999"/>
                  </a:ext>
                </a:extLst>
              </a:tr>
            </a:tbl>
          </a:graphicData>
        </a:graphic>
      </p:graphicFrame>
    </p:spTree>
    <p:extLst>
      <p:ext uri="{BB962C8B-B14F-4D97-AF65-F5344CB8AC3E}">
        <p14:creationId xmlns:p14="http://schemas.microsoft.com/office/powerpoint/2010/main" val="225395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81A6-89CA-4448-86A5-3AD48B3D80CD}"/>
              </a:ext>
            </a:extLst>
          </p:cNvPr>
          <p:cNvSpPr>
            <a:spLocks noGrp="1"/>
          </p:cNvSpPr>
          <p:nvPr>
            <p:ph type="title"/>
          </p:nvPr>
        </p:nvSpPr>
        <p:spPr/>
        <p:txBody>
          <a:bodyPr/>
          <a:lstStyle/>
          <a:p>
            <a:r>
              <a:rPr lang="en-GB" dirty="0"/>
              <a:t>Background</a:t>
            </a:r>
          </a:p>
        </p:txBody>
      </p:sp>
      <p:graphicFrame>
        <p:nvGraphicFramePr>
          <p:cNvPr id="4" name="Content Placeholder 3">
            <a:extLst>
              <a:ext uri="{FF2B5EF4-FFF2-40B4-BE49-F238E27FC236}">
                <a16:creationId xmlns:a16="http://schemas.microsoft.com/office/drawing/2014/main" id="{1AD98013-4EC8-4BEE-B099-1E2571B4F1EB}"/>
              </a:ext>
            </a:extLst>
          </p:cNvPr>
          <p:cNvGraphicFramePr>
            <a:graphicFrameLocks noGrp="1"/>
          </p:cNvGraphicFramePr>
          <p:nvPr>
            <p:ph idx="1"/>
            <p:extLst>
              <p:ext uri="{D42A27DB-BD31-4B8C-83A1-F6EECF244321}">
                <p14:modId xmlns:p14="http://schemas.microsoft.com/office/powerpoint/2010/main" val="76609239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48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Scoring distribution</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fontScale="92500" lnSpcReduction="20000"/>
          </a:bodyPr>
          <a:lstStyle/>
          <a:p>
            <a:r>
              <a:rPr lang="en-US" dirty="0"/>
              <a:t>17.61% of interactions held no PGI metadata (58.27% of which were Facebook posts)</a:t>
            </a:r>
          </a:p>
          <a:p>
            <a:r>
              <a:rPr lang="en-US" dirty="0"/>
              <a:t>78.03% of interactions held some PGI metadata (of variable utility)</a:t>
            </a:r>
          </a:p>
          <a:p>
            <a:r>
              <a:rPr lang="en-US" dirty="0"/>
              <a:t>3.11% of interactions (n=253,148 Twitter tweets and n=1,227 Facebook posts) were coordinate-geotagged</a:t>
            </a:r>
          </a:p>
          <a:p>
            <a:r>
              <a:rPr lang="en-US" dirty="0"/>
              <a:t>1.25% of interactions (n=</a:t>
            </a:r>
            <a:r>
              <a:rPr lang="en-GB" dirty="0"/>
              <a:t>102,343 </a:t>
            </a:r>
            <a:r>
              <a:rPr lang="en-US" dirty="0"/>
              <a:t>Twitter retweets) held dyadic coordinate pairs</a:t>
            </a:r>
          </a:p>
        </p:txBody>
      </p:sp>
      <p:pic>
        <p:nvPicPr>
          <p:cNvPr id="13" name="Content Placeholder 12">
            <a:extLst>
              <a:ext uri="{FF2B5EF4-FFF2-40B4-BE49-F238E27FC236}">
                <a16:creationId xmlns:a16="http://schemas.microsoft.com/office/drawing/2014/main" id="{065530BB-3585-4938-9811-FC50127DB6B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3547" y="812800"/>
            <a:ext cx="5439457" cy="5294313"/>
          </a:xfrm>
          <a:prstGeom prst="rect">
            <a:avLst/>
          </a:prstGeom>
        </p:spPr>
      </p:pic>
    </p:spTree>
    <p:extLst>
      <p:ext uri="{BB962C8B-B14F-4D97-AF65-F5344CB8AC3E}">
        <p14:creationId xmlns:p14="http://schemas.microsoft.com/office/powerpoint/2010/main" val="298124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7" name="Content Placeholder 6" descr="A close up of a map&#10;&#10;Description automatically generated">
            <a:extLst>
              <a:ext uri="{FF2B5EF4-FFF2-40B4-BE49-F238E27FC236}">
                <a16:creationId xmlns:a16="http://schemas.microsoft.com/office/drawing/2014/main" id="{DDB7BC9A-08DF-47D8-AD65-1B012C7987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6" r="-1" b="-1"/>
          <a:stretch/>
        </p:blipFill>
        <p:spPr>
          <a:xfrm>
            <a:off x="20" y="10"/>
            <a:ext cx="12186295" cy="6857990"/>
          </a:xfrm>
          <a:prstGeom prst="rect">
            <a:avLst/>
          </a:prstGeom>
        </p:spPr>
      </p:pic>
      <p:sp>
        <p:nvSpPr>
          <p:cNvPr id="29" name="Rectangle 28">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599"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8089772" y="1419273"/>
            <a:ext cx="3153580" cy="1358188"/>
          </a:xfrm>
        </p:spPr>
        <p:txBody>
          <a:bodyPr vert="horz" lIns="91440" tIns="45720" rIns="91440" bIns="45720" rtlCol="0" anchor="b">
            <a:normAutofit/>
          </a:bodyPr>
          <a:lstStyle/>
          <a:p>
            <a:r>
              <a:rPr lang="en-US" dirty="0"/>
              <a:t>Dyadic </a:t>
            </a:r>
            <a:r>
              <a:rPr lang="en-US" dirty="0" err="1"/>
              <a:t>spatialities</a:t>
            </a:r>
            <a:endParaRPr lang="en-US" dirty="0"/>
          </a:p>
        </p:txBody>
      </p:sp>
      <p:cxnSp>
        <p:nvCxnSpPr>
          <p:cNvPr id="31" name="Straight Connector 30">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3792"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8089772" y="2978254"/>
            <a:ext cx="3153580" cy="2444238"/>
          </a:xfrm>
        </p:spPr>
        <p:txBody>
          <a:bodyPr vert="horz" lIns="0" tIns="45720" rIns="0" bIns="45720" rtlCol="0">
            <a:normAutofit fontScale="70000" lnSpcReduction="20000"/>
          </a:bodyPr>
          <a:lstStyle/>
          <a:p>
            <a:pPr>
              <a:lnSpc>
                <a:spcPct val="90000"/>
              </a:lnSpc>
            </a:pPr>
            <a:r>
              <a:rPr lang="en-GB" dirty="0"/>
              <a:t>Many coordinate-geotagged retweets (n=102,343) reference, with different coordinates, Twitter tweets which were themselves originally coordinate-geotagged</a:t>
            </a:r>
          </a:p>
          <a:p>
            <a:pPr>
              <a:lnSpc>
                <a:spcPct val="90000"/>
              </a:lnSpc>
            </a:pPr>
            <a:r>
              <a:rPr lang="en-GB" dirty="0"/>
              <a:t>While longer lines emphasise long distance retweeting, the average retweet distance across the two political events is &lt;18km and the median &lt;4km; lower than values reported elsewhere (van </a:t>
            </a:r>
            <a:r>
              <a:rPr lang="en-GB" dirty="0" err="1"/>
              <a:t>Liere</a:t>
            </a:r>
            <a:r>
              <a:rPr lang="en-GB" dirty="0"/>
              <a:t>, 2010) </a:t>
            </a:r>
          </a:p>
          <a:p>
            <a:pPr>
              <a:lnSpc>
                <a:spcPct val="90000"/>
              </a:lnSpc>
            </a:pPr>
            <a:r>
              <a:rPr lang="en-GB" dirty="0"/>
              <a:t>During the SCOT2014 event one user, Mulder1981 – a Scottish Tory Councillor and ‘influential </a:t>
            </a:r>
            <a:r>
              <a:rPr lang="en-GB" dirty="0" err="1"/>
              <a:t>BritNat</a:t>
            </a:r>
            <a:r>
              <a:rPr lang="en-GB" dirty="0"/>
              <a:t> Twitter troll’ (The Herald, 2017), posted from 2,503 locations and was widely retweeted </a:t>
            </a:r>
            <a:r>
              <a:rPr lang="en-GB"/>
              <a:t>throughout Scotland</a:t>
            </a:r>
            <a:endParaRPr lang="en-GB" dirty="0"/>
          </a:p>
          <a:p>
            <a:pPr>
              <a:lnSpc>
                <a:spcPct val="90000"/>
              </a:lnSpc>
            </a:pPr>
            <a:endParaRPr lang="en-US" sz="1400" dirty="0"/>
          </a:p>
        </p:txBody>
      </p:sp>
      <p:sp>
        <p:nvSpPr>
          <p:cNvPr id="33" name="Rectangle 32">
            <a:extLst>
              <a:ext uri="{FF2B5EF4-FFF2-40B4-BE49-F238E27FC236}">
                <a16:creationId xmlns:a16="http://schemas.microsoft.com/office/drawing/2014/main" id="{7363FFA6-C551-4935-A474-8B2482E55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255534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Field contribution</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US" dirty="0"/>
              <a:t>Several PGI metadata fields contribute to overall scores</a:t>
            </a:r>
          </a:p>
          <a:p>
            <a:r>
              <a:rPr lang="en-US" dirty="0"/>
              <a:t>Relatively few contain fine-grained geodata</a:t>
            </a:r>
          </a:p>
        </p:txBody>
      </p:sp>
      <p:pic>
        <p:nvPicPr>
          <p:cNvPr id="13" name="Content Placeholder 12">
            <a:extLst>
              <a:ext uri="{FF2B5EF4-FFF2-40B4-BE49-F238E27FC236}">
                <a16:creationId xmlns:a16="http://schemas.microsoft.com/office/drawing/2014/main" id="{D919B138-1380-4EF2-8728-F7ED50C21D6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9413" y="1537998"/>
            <a:ext cx="5927725" cy="3843917"/>
          </a:xfrm>
          <a:prstGeom prst="rect">
            <a:avLst/>
          </a:prstGeom>
        </p:spPr>
      </p:pic>
    </p:spTree>
    <p:extLst>
      <p:ext uri="{BB962C8B-B14F-4D97-AF65-F5344CB8AC3E}">
        <p14:creationId xmlns:p14="http://schemas.microsoft.com/office/powerpoint/2010/main" val="2970869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4103-139A-4A2A-9D1E-B3502BB065DB}"/>
              </a:ext>
            </a:extLst>
          </p:cNvPr>
          <p:cNvSpPr>
            <a:spLocks noGrp="1"/>
          </p:cNvSpPr>
          <p:nvPr>
            <p:ph type="title"/>
          </p:nvPr>
        </p:nvSpPr>
        <p:spPr/>
        <p:txBody>
          <a:bodyPr/>
          <a:lstStyle/>
          <a:p>
            <a:r>
              <a:rPr lang="en-GB" b="1" dirty="0"/>
              <a:t>RQ1</a:t>
            </a:r>
            <a:r>
              <a:rPr lang="en-GB" dirty="0"/>
              <a:t> – Summary</a:t>
            </a:r>
          </a:p>
        </p:txBody>
      </p:sp>
      <p:sp>
        <p:nvSpPr>
          <p:cNvPr id="3" name="Content Placeholder 2">
            <a:extLst>
              <a:ext uri="{FF2B5EF4-FFF2-40B4-BE49-F238E27FC236}">
                <a16:creationId xmlns:a16="http://schemas.microsoft.com/office/drawing/2014/main" id="{3903ACC0-F368-412C-9E94-4C991E1F1B20}"/>
              </a:ext>
            </a:extLst>
          </p:cNvPr>
          <p:cNvSpPr>
            <a:spLocks noGrp="1"/>
          </p:cNvSpPr>
          <p:nvPr>
            <p:ph idx="1"/>
          </p:nvPr>
        </p:nvSpPr>
        <p:spPr/>
        <p:txBody>
          <a:bodyPr>
            <a:normAutofit/>
          </a:bodyPr>
          <a:lstStyle/>
          <a:p>
            <a:r>
              <a:rPr lang="en-GB" dirty="0"/>
              <a:t>The Geographicality Scoring system has two principal advantages:</a:t>
            </a:r>
          </a:p>
          <a:p>
            <a:pPr lvl="1"/>
            <a:r>
              <a:rPr lang="en-GB" dirty="0"/>
              <a:t>Easy to understand and straightforward to code.</a:t>
            </a:r>
          </a:p>
          <a:p>
            <a:pPr lvl="1"/>
            <a:r>
              <a:rPr lang="en-GB" dirty="0"/>
              <a:t>Flexible; allowing, e.g., cross-tabulation of results in later analyses.</a:t>
            </a:r>
          </a:p>
          <a:p>
            <a:r>
              <a:rPr lang="en-GB" dirty="0"/>
              <a:t>The scoring system does, however, have one distinct disadvantage:</a:t>
            </a:r>
          </a:p>
          <a:p>
            <a:pPr lvl="1"/>
            <a:r>
              <a:rPr lang="en-GB" dirty="0"/>
              <a:t>Interactions cannot be scored when they lack available metadata.</a:t>
            </a:r>
          </a:p>
          <a:p>
            <a:r>
              <a:rPr lang="en-GB" dirty="0"/>
              <a:t>This was a particular problem for Facebook posts (affecting 841,271 records) but also affected 598,544 Twitter tweets and 3,836 Twitter retweets….</a:t>
            </a:r>
          </a:p>
          <a:p>
            <a:r>
              <a:rPr lang="en-GB" dirty="0"/>
              <a:t>These and other records can, however, all be geographically ‘augmented’ by searching for toponymic mentions of place in message text, as recommended by Stock (2018).</a:t>
            </a:r>
          </a:p>
          <a:p>
            <a:endParaRPr lang="en-GB" dirty="0"/>
          </a:p>
        </p:txBody>
      </p:sp>
    </p:spTree>
    <p:extLst>
      <p:ext uri="{BB962C8B-B14F-4D97-AF65-F5344CB8AC3E}">
        <p14:creationId xmlns:p14="http://schemas.microsoft.com/office/powerpoint/2010/main" val="97636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CF5B3-B3C9-4C64-9BE6-8B918B102D1F}"/>
              </a:ext>
            </a:extLst>
          </p:cNvPr>
          <p:cNvSpPr>
            <a:spLocks noGrp="1"/>
          </p:cNvSpPr>
          <p:nvPr>
            <p:ph type="title"/>
          </p:nvPr>
        </p:nvSpPr>
        <p:spPr>
          <a:xfrm>
            <a:off x="1097280" y="758952"/>
            <a:ext cx="10058400" cy="3892168"/>
          </a:xfrm>
        </p:spPr>
        <p:txBody>
          <a:bodyPr vert="horz" lIns="91440" tIns="45720" rIns="91440" bIns="45720" rtlCol="0" anchor="b">
            <a:noAutofit/>
          </a:bodyPr>
          <a:lstStyle/>
          <a:p>
            <a:r>
              <a:rPr lang="en-US" sz="6000" b="1" dirty="0">
                <a:solidFill>
                  <a:schemeClr val="tx1">
                    <a:lumMod val="85000"/>
                    <a:lumOff val="15000"/>
                  </a:schemeClr>
                </a:solidFill>
              </a:rPr>
              <a:t>RQ2</a:t>
            </a:r>
            <a:r>
              <a:rPr lang="en-US" sz="6000" dirty="0">
                <a:solidFill>
                  <a:schemeClr val="tx1">
                    <a:lumMod val="85000"/>
                    <a:lumOff val="15000"/>
                  </a:schemeClr>
                </a:solidFill>
              </a:rPr>
              <a:t> – </a:t>
            </a:r>
            <a:r>
              <a:rPr lang="en-GB" sz="6000" dirty="0"/>
              <a:t>Does NLP-detectable </a:t>
            </a:r>
            <a:r>
              <a:rPr lang="en-GB" sz="6000" dirty="0" err="1"/>
              <a:t>platiality</a:t>
            </a:r>
            <a:r>
              <a:rPr lang="en-GB" sz="6000" dirty="0"/>
              <a:t> in message text increase in line with spatiality?</a:t>
            </a:r>
            <a:endParaRPr lang="en-US" sz="6000" dirty="0">
              <a:solidFill>
                <a:schemeClr val="tx1">
                  <a:lumMod val="85000"/>
                  <a:lumOff val="15000"/>
                </a:schemeClr>
              </a:solidFill>
            </a:endParaRPr>
          </a:p>
        </p:txBody>
      </p:sp>
      <p:sp>
        <p:nvSpPr>
          <p:cNvPr id="14" name="Rectangle 1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18EE66D-A3A7-4680-A691-3CD4FD6EB72E}"/>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GB" sz="2400" cap="all" spc="200" dirty="0">
                <a:solidFill>
                  <a:srgbClr val="FFFFFF"/>
                </a:solidFill>
              </a:rPr>
              <a:t>Natural Language Processing, Information Extraction and Named Entity Recognition</a:t>
            </a:r>
            <a:endParaRPr lang="en-US" sz="2400" cap="all" spc="200" dirty="0">
              <a:solidFill>
                <a:srgbClr val="FFFFFF"/>
              </a:solidFill>
            </a:endParaRPr>
          </a:p>
        </p:txBody>
      </p:sp>
    </p:spTree>
    <p:extLst>
      <p:ext uri="{BB962C8B-B14F-4D97-AF65-F5344CB8AC3E}">
        <p14:creationId xmlns:p14="http://schemas.microsoft.com/office/powerpoint/2010/main" val="1832190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2299A-EA76-4660-81D7-056336EB1E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32510"/>
            <a:ext cx="12191999" cy="6592990"/>
          </a:xfrm>
          <a:prstGeom prst="rect">
            <a:avLst/>
          </a:prstGeom>
        </p:spPr>
      </p:pic>
      <p:sp>
        <p:nvSpPr>
          <p:cNvPr id="33" name="Rectangle 21">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26355-EA95-43EF-96C5-FCF2B4EDB3F3}"/>
              </a:ext>
            </a:extLst>
          </p:cNvPr>
          <p:cNvSpPr>
            <a:spLocks noGrp="1"/>
          </p:cNvSpPr>
          <p:nvPr>
            <p:ph type="ctrTitle"/>
          </p:nvPr>
        </p:nvSpPr>
        <p:spPr>
          <a:xfrm>
            <a:off x="735791" y="3331444"/>
            <a:ext cx="6470692" cy="1229306"/>
          </a:xfrm>
        </p:spPr>
        <p:txBody>
          <a:bodyPr>
            <a:normAutofit/>
          </a:bodyPr>
          <a:lstStyle/>
          <a:p>
            <a:r>
              <a:rPr lang="en-GB" sz="2600" dirty="0">
                <a:solidFill>
                  <a:schemeClr val="tx1"/>
                </a:solidFill>
              </a:rPr>
              <a:t>Natural Language Processing using GATE</a:t>
            </a:r>
            <a:br>
              <a:rPr lang="en-GB" sz="2600" dirty="0">
                <a:solidFill>
                  <a:schemeClr val="tx1"/>
                </a:solidFill>
              </a:rPr>
            </a:br>
            <a:r>
              <a:rPr lang="en-GB" sz="2600" dirty="0">
                <a:solidFill>
                  <a:schemeClr val="tx1"/>
                </a:solidFill>
              </a:rPr>
              <a:t>Example with Alex Salmond’s Twitter tweets</a:t>
            </a:r>
          </a:p>
        </p:txBody>
      </p:sp>
      <p:sp>
        <p:nvSpPr>
          <p:cNvPr id="3" name="Subtitle 2">
            <a:extLst>
              <a:ext uri="{FF2B5EF4-FFF2-40B4-BE49-F238E27FC236}">
                <a16:creationId xmlns:a16="http://schemas.microsoft.com/office/drawing/2014/main" id="{5F6F9211-49AD-4670-9B28-5952A5DA6453}"/>
              </a:ext>
            </a:extLst>
          </p:cNvPr>
          <p:cNvSpPr>
            <a:spLocks noGrp="1"/>
          </p:cNvSpPr>
          <p:nvPr>
            <p:ph type="subTitle" idx="1"/>
          </p:nvPr>
        </p:nvSpPr>
        <p:spPr>
          <a:xfrm>
            <a:off x="735791" y="4735799"/>
            <a:ext cx="6470693" cy="605256"/>
          </a:xfrm>
        </p:spPr>
        <p:txBody>
          <a:bodyPr>
            <a:normAutofit/>
          </a:bodyPr>
          <a:lstStyle/>
          <a:p>
            <a:pPr>
              <a:lnSpc>
                <a:spcPct val="90000"/>
              </a:lnSpc>
            </a:pPr>
            <a:r>
              <a:rPr lang="en-GB" sz="1100" cap="none" dirty="0"/>
              <a:t>GATE’s </a:t>
            </a:r>
            <a:r>
              <a:rPr lang="en-GB" sz="1100" cap="none" dirty="0" err="1"/>
              <a:t>TwitIE</a:t>
            </a:r>
            <a:r>
              <a:rPr lang="en-GB" sz="1100" cap="none" dirty="0"/>
              <a:t> pipeline automatically identifies various entity types (several highlighted) in terse, ungrammatical Twitter text (</a:t>
            </a:r>
            <a:r>
              <a:rPr lang="en-GB" sz="1100" cap="none" dirty="0" err="1"/>
              <a:t>Bontcheva</a:t>
            </a:r>
            <a:r>
              <a:rPr lang="en-GB" sz="1100" cap="none"/>
              <a:t> et al., 2013)</a:t>
            </a:r>
            <a:endParaRPr lang="en-GB" sz="1100" cap="none" dirty="0"/>
          </a:p>
        </p:txBody>
      </p:sp>
      <p:cxnSp>
        <p:nvCxnSpPr>
          <p:cNvPr id="34" name="Straight Connector 23">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01685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t>Places at the interaction level</a:t>
            </a:r>
            <a:endParaRPr lang="en-US" sz="4000" dirty="0"/>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US2012/SCOT2014: Average number of toponyms detected per interaction by Event, Geoparser and Geographicality Score</a:t>
            </a:r>
            <a:endParaRPr lang="en-US" dirty="0"/>
          </a:p>
        </p:txBody>
      </p:sp>
      <p:pic>
        <p:nvPicPr>
          <p:cNvPr id="15" name="Content Placeholder 14">
            <a:extLst>
              <a:ext uri="{FF2B5EF4-FFF2-40B4-BE49-F238E27FC236}">
                <a16:creationId xmlns:a16="http://schemas.microsoft.com/office/drawing/2014/main" id="{D161B847-FE27-48F7-B6F3-E5811B8F35C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9413" y="1662674"/>
            <a:ext cx="5927725" cy="3594565"/>
          </a:xfrm>
          <a:prstGeom prst="rect">
            <a:avLst/>
          </a:prstGeom>
        </p:spPr>
      </p:pic>
    </p:spTree>
    <p:extLst>
      <p:ext uri="{BB962C8B-B14F-4D97-AF65-F5344CB8AC3E}">
        <p14:creationId xmlns:p14="http://schemas.microsoft.com/office/powerpoint/2010/main" val="12494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Places at the user </a:t>
            </a:r>
            <a:br>
              <a:rPr lang="en-US" sz="4000" dirty="0"/>
            </a:br>
            <a:r>
              <a:rPr lang="en-US" sz="4000" dirty="0"/>
              <a:t>level</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US2012/SCOT2014: Average number of toponyms detected per user by Event, Geoparser and Geographicality Score</a:t>
            </a:r>
            <a:endParaRPr lang="en-US" dirty="0"/>
          </a:p>
        </p:txBody>
      </p:sp>
      <p:pic>
        <p:nvPicPr>
          <p:cNvPr id="13" name="Content Placeholder 12">
            <a:extLst>
              <a:ext uri="{FF2B5EF4-FFF2-40B4-BE49-F238E27FC236}">
                <a16:creationId xmlns:a16="http://schemas.microsoft.com/office/drawing/2014/main" id="{3EF2416E-FA30-4A74-B46F-4DF956BD5C4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9413" y="1770731"/>
            <a:ext cx="5927725" cy="3378450"/>
          </a:xfrm>
          <a:prstGeom prst="rect">
            <a:avLst/>
          </a:prstGeom>
        </p:spPr>
      </p:pic>
    </p:spTree>
    <p:extLst>
      <p:ext uri="{BB962C8B-B14F-4D97-AF65-F5344CB8AC3E}">
        <p14:creationId xmlns:p14="http://schemas.microsoft.com/office/powerpoint/2010/main" val="288518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t>US2012</a:t>
            </a:r>
            <a:endParaRPr lang="en-US" sz="4000" dirty="0"/>
          </a:p>
        </p:txBody>
      </p:sp>
      <p:cxnSp>
        <p:nvCxnSpPr>
          <p:cNvPr id="44" name="Straight Connector 43">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US"/>
              <a:t>World map showing coordinate geotagged interactions (orange markers) and geoparsed locations (blue markers) identified by CLAVIN</a:t>
            </a:r>
            <a:endParaRPr lang="en-US" dirty="0"/>
          </a:p>
        </p:txBody>
      </p:sp>
      <p:pic>
        <p:nvPicPr>
          <p:cNvPr id="9" name="Content Placeholder 8">
            <a:extLst>
              <a:ext uri="{FF2B5EF4-FFF2-40B4-BE49-F238E27FC236}">
                <a16:creationId xmlns:a16="http://schemas.microsoft.com/office/drawing/2014/main" id="{8EB6425B-6A95-4706-AA7A-892647BFE48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47077" y="1568025"/>
            <a:ext cx="6787961" cy="3721950"/>
          </a:xfrm>
          <a:prstGeom prst="rect">
            <a:avLst/>
          </a:prstGeom>
        </p:spPr>
      </p:pic>
    </p:spTree>
    <p:extLst>
      <p:ext uri="{BB962C8B-B14F-4D97-AF65-F5344CB8AC3E}">
        <p14:creationId xmlns:p14="http://schemas.microsoft.com/office/powerpoint/2010/main" val="311667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E9ED-E6DA-4652-9717-ED0C0A2E2042}"/>
              </a:ext>
            </a:extLst>
          </p:cNvPr>
          <p:cNvSpPr>
            <a:spLocks noGrp="1"/>
          </p:cNvSpPr>
          <p:nvPr>
            <p:ph type="title"/>
          </p:nvPr>
        </p:nvSpPr>
        <p:spPr/>
        <p:txBody>
          <a:bodyPr/>
          <a:lstStyle/>
          <a:p>
            <a:r>
              <a:rPr lang="en-GB" b="1" dirty="0"/>
              <a:t>RQ2</a:t>
            </a:r>
            <a:r>
              <a:rPr lang="en-GB" dirty="0"/>
              <a:t> – Summary</a:t>
            </a:r>
          </a:p>
        </p:txBody>
      </p:sp>
      <p:sp>
        <p:nvSpPr>
          <p:cNvPr id="6" name="Content Placeholder 5">
            <a:extLst>
              <a:ext uri="{FF2B5EF4-FFF2-40B4-BE49-F238E27FC236}">
                <a16:creationId xmlns:a16="http://schemas.microsoft.com/office/drawing/2014/main" id="{3CCA69EF-58FB-41CA-99D4-B7C90B20A8A1}"/>
              </a:ext>
            </a:extLst>
          </p:cNvPr>
          <p:cNvSpPr>
            <a:spLocks noGrp="1"/>
          </p:cNvSpPr>
          <p:nvPr>
            <p:ph idx="1"/>
          </p:nvPr>
        </p:nvSpPr>
        <p:spPr/>
        <p:txBody>
          <a:bodyPr/>
          <a:lstStyle/>
          <a:p>
            <a:pPr lvl="0"/>
            <a:r>
              <a:rPr lang="en-GB" dirty="0"/>
              <a:t>Three NLP/geoparsers have been used to search for and augment any </a:t>
            </a:r>
            <a:r>
              <a:rPr lang="en-GB" dirty="0" err="1"/>
              <a:t>platiality</a:t>
            </a:r>
            <a:r>
              <a:rPr lang="en-GB" dirty="0"/>
              <a:t> detected in OSN message text.</a:t>
            </a:r>
          </a:p>
          <a:p>
            <a:pPr lvl="1"/>
            <a:r>
              <a:rPr lang="en-GB" dirty="0"/>
              <a:t>Despite adopting technically different solutions to the ‘challenge’ of location-detection in free form text (Li et al., 2016) both </a:t>
            </a:r>
            <a:r>
              <a:rPr lang="en-GB" dirty="0" err="1"/>
              <a:t>GATEcloud</a:t>
            </a:r>
            <a:r>
              <a:rPr lang="en-GB" dirty="0"/>
              <a:t> and CLAVIN-rest, the two systems successfully used to text-mine all ~8m social media messages in the research data corpus, produced highly comparable results.</a:t>
            </a:r>
          </a:p>
          <a:p>
            <a:pPr lvl="1"/>
            <a:r>
              <a:rPr lang="en-GB" dirty="0"/>
              <a:t>At the user level many more toponyms/user were found amongst those with a Zero Geographicality Score; this reflects the many Facebook records in this class which a) hold more text and, b) offer greater potential for NLP-based text-mining/geoparsing operations.</a:t>
            </a:r>
          </a:p>
          <a:p>
            <a:pPr lvl="1"/>
            <a:r>
              <a:rPr lang="en-GB" dirty="0"/>
              <a:t>Processing rate restrictions in the third NLP/geoparser used, </a:t>
            </a:r>
            <a:r>
              <a:rPr lang="en-GB" dirty="0" err="1"/>
              <a:t>AlchemyAPI</a:t>
            </a:r>
            <a:r>
              <a:rPr lang="en-GB" dirty="0"/>
              <a:t>, meant that only subsets of the research data corpus could be processed.</a:t>
            </a:r>
          </a:p>
        </p:txBody>
      </p:sp>
    </p:spTree>
    <p:extLst>
      <p:ext uri="{BB962C8B-B14F-4D97-AF65-F5344CB8AC3E}">
        <p14:creationId xmlns:p14="http://schemas.microsoft.com/office/powerpoint/2010/main" val="307840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 y="11"/>
            <a:ext cx="12191980" cy="6857988"/>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2975"/>
            <a:ext cx="4610100" cy="1323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6" y="4857750"/>
            <a:ext cx="4419600" cy="1066800"/>
          </a:xfrm>
          <a:prstGeom prst="rect">
            <a:avLst/>
          </a:prstGeom>
          <a:noFill/>
          <a:ln w="174625" cap="sq" cmpd="thinThick">
            <a:noFill/>
            <a:miter lim="800000"/>
          </a:ln>
        </p:spPr>
        <p:txBody>
          <a:bodyPr vert="horz" lIns="91440" tIns="45720" rIns="91440" bIns="45720" rtlCol="0" anchor="ctr">
            <a:normAutofit/>
          </a:bodyPr>
          <a:lstStyle/>
          <a:p>
            <a:pPr algn="r"/>
            <a:r>
              <a:rPr lang="en-US" sz="1600" b="1" dirty="0">
                <a:solidFill>
                  <a:schemeClr val="bg1"/>
                </a:solidFill>
              </a:rPr>
              <a:t>US 2012 Presidential Election</a:t>
            </a:r>
            <a:br>
              <a:rPr lang="en-US" sz="3600" b="1" dirty="0">
                <a:solidFill>
                  <a:schemeClr val="bg1"/>
                </a:solidFill>
              </a:rPr>
            </a:br>
            <a:r>
              <a:rPr lang="en-US" sz="1400" dirty="0">
                <a:solidFill>
                  <a:schemeClr val="bg1"/>
                </a:solidFill>
              </a:rPr>
              <a:t>Geotagged data animated by day 01/10/12 to 07/11/12</a:t>
            </a:r>
            <a:endParaRPr lang="en-US" sz="1400" b="1" dirty="0">
              <a:solidFill>
                <a:schemeClr val="bg1"/>
              </a:solidFill>
            </a:endParaRPr>
          </a:p>
        </p:txBody>
      </p:sp>
    </p:spTree>
    <p:extLst>
      <p:ext uri="{BB962C8B-B14F-4D97-AF65-F5344CB8AC3E}">
        <p14:creationId xmlns:p14="http://schemas.microsoft.com/office/powerpoint/2010/main" val="233135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CF5B3-B3C9-4C64-9BE6-8B918B102D1F}"/>
              </a:ext>
            </a:extLst>
          </p:cNvPr>
          <p:cNvSpPr>
            <a:spLocks noGrp="1"/>
          </p:cNvSpPr>
          <p:nvPr>
            <p:ph type="title"/>
          </p:nvPr>
        </p:nvSpPr>
        <p:spPr>
          <a:xfrm>
            <a:off x="1097280" y="758952"/>
            <a:ext cx="10058400" cy="3892168"/>
          </a:xfrm>
        </p:spPr>
        <p:txBody>
          <a:bodyPr vert="horz" lIns="91440" tIns="45720" rIns="91440" bIns="45720" rtlCol="0" anchor="b">
            <a:noAutofit/>
          </a:bodyPr>
          <a:lstStyle/>
          <a:p>
            <a:r>
              <a:rPr lang="en-US" sz="6000" b="1" dirty="0">
                <a:solidFill>
                  <a:schemeClr val="tx1">
                    <a:lumMod val="85000"/>
                    <a:lumOff val="15000"/>
                  </a:schemeClr>
                </a:solidFill>
              </a:rPr>
              <a:t>RQ3</a:t>
            </a:r>
            <a:r>
              <a:rPr lang="en-US" sz="6000" dirty="0">
                <a:solidFill>
                  <a:schemeClr val="tx1">
                    <a:lumMod val="85000"/>
                    <a:lumOff val="15000"/>
                  </a:schemeClr>
                </a:solidFill>
              </a:rPr>
              <a:t> – </a:t>
            </a:r>
            <a:r>
              <a:rPr lang="en-GB" sz="6000" dirty="0"/>
              <a:t>Does NLP-detectable </a:t>
            </a:r>
            <a:r>
              <a:rPr lang="en-GB" sz="6000" dirty="0" err="1"/>
              <a:t>platiality</a:t>
            </a:r>
            <a:r>
              <a:rPr lang="en-GB" sz="6000" dirty="0"/>
              <a:t> in linked/shared 3rd party content increase in line with spatiality?</a:t>
            </a:r>
            <a:endParaRPr lang="en-US" sz="6000" dirty="0">
              <a:solidFill>
                <a:schemeClr val="tx1">
                  <a:lumMod val="85000"/>
                  <a:lumOff val="15000"/>
                </a:schemeClr>
              </a:solidFill>
            </a:endParaRPr>
          </a:p>
        </p:txBody>
      </p:sp>
      <p:sp>
        <p:nvSpPr>
          <p:cNvPr id="14" name="Rectangle 1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18EE66D-A3A7-4680-A691-3CD4FD6EB72E}"/>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GB" sz="2400" cap="all" spc="200" dirty="0">
                <a:solidFill>
                  <a:srgbClr val="FFFFFF"/>
                </a:solidFill>
              </a:rPr>
              <a:t>Natural Language Processing, Information Extraction and Named Entity Recognition</a:t>
            </a:r>
            <a:endParaRPr lang="en-US" sz="2400" cap="all" spc="200" dirty="0">
              <a:solidFill>
                <a:srgbClr val="FFFFFF"/>
              </a:solidFill>
            </a:endParaRPr>
          </a:p>
        </p:txBody>
      </p:sp>
    </p:spTree>
    <p:extLst>
      <p:ext uri="{BB962C8B-B14F-4D97-AF65-F5344CB8AC3E}">
        <p14:creationId xmlns:p14="http://schemas.microsoft.com/office/powerpoint/2010/main" val="174443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D837-AF08-43A5-B194-E60C48F81EDA}"/>
              </a:ext>
            </a:extLst>
          </p:cNvPr>
          <p:cNvSpPr>
            <a:spLocks noGrp="1"/>
          </p:cNvSpPr>
          <p:nvPr>
            <p:ph type="title"/>
          </p:nvPr>
        </p:nvSpPr>
        <p:spPr/>
        <p:txBody>
          <a:bodyPr/>
          <a:lstStyle/>
          <a:p>
            <a:r>
              <a:rPr lang="en-GB" dirty="0"/>
              <a:t>Link sharing matters!</a:t>
            </a:r>
          </a:p>
        </p:txBody>
      </p:sp>
      <p:sp>
        <p:nvSpPr>
          <p:cNvPr id="3" name="Content Placeholder 2">
            <a:extLst>
              <a:ext uri="{FF2B5EF4-FFF2-40B4-BE49-F238E27FC236}">
                <a16:creationId xmlns:a16="http://schemas.microsoft.com/office/drawing/2014/main" id="{BBD0DDCD-D988-4F74-9658-06838EB011AD}"/>
              </a:ext>
            </a:extLst>
          </p:cNvPr>
          <p:cNvSpPr>
            <a:spLocks noGrp="1"/>
          </p:cNvSpPr>
          <p:nvPr>
            <p:ph idx="1"/>
          </p:nvPr>
        </p:nvSpPr>
        <p:spPr/>
        <p:txBody>
          <a:bodyPr/>
          <a:lstStyle/>
          <a:p>
            <a:r>
              <a:rPr lang="en-GB" dirty="0"/>
              <a:t>The sharing of media, in the form of URL links to content posted elsewhere on OSN sites, or on 3rd party websites, is a key component of social media usage (Bartlett &amp; Miller, 2013).</a:t>
            </a:r>
          </a:p>
          <a:p>
            <a:r>
              <a:rPr lang="en-GB" dirty="0"/>
              <a:t>Little is known about differential patterns of link sharing amongst differing types of spatially or </a:t>
            </a:r>
            <a:r>
              <a:rPr lang="en-GB" dirty="0" err="1"/>
              <a:t>platially</a:t>
            </a:r>
            <a:r>
              <a:rPr lang="en-GB" dirty="0"/>
              <a:t> expressive OSN users. Do users posting with coordinate-geotags, for example, link to content containing more </a:t>
            </a:r>
            <a:r>
              <a:rPr lang="en-GB" dirty="0" err="1"/>
              <a:t>toponymically</a:t>
            </a:r>
            <a:r>
              <a:rPr lang="en-GB" dirty="0"/>
              <a:t> identifiable locational entities than other users?</a:t>
            </a:r>
          </a:p>
          <a:p>
            <a:r>
              <a:rPr lang="en-GB" dirty="0"/>
              <a:t>Over 40% of all interactions in the research data corpus recorded a linked/shared URL:</a:t>
            </a:r>
          </a:p>
          <a:p>
            <a:pPr lvl="1"/>
            <a:r>
              <a:rPr lang="en-GB" dirty="0"/>
              <a:t>3,485,840 records held URLs</a:t>
            </a:r>
          </a:p>
          <a:p>
            <a:pPr lvl="1"/>
            <a:r>
              <a:rPr lang="en-GB" dirty="0"/>
              <a:t>Retweeting leads to duplication of shared URLs</a:t>
            </a:r>
          </a:p>
          <a:p>
            <a:pPr lvl="1"/>
            <a:r>
              <a:rPr lang="en-GB" dirty="0"/>
              <a:t>641,472 distinct linked/shared URLs were observed</a:t>
            </a:r>
          </a:p>
          <a:p>
            <a:pPr lvl="1"/>
            <a:r>
              <a:rPr lang="en-GB" dirty="0"/>
              <a:t>These were queued and processed using </a:t>
            </a:r>
            <a:r>
              <a:rPr lang="en-GB" dirty="0" err="1"/>
              <a:t>AlchemyAPI</a:t>
            </a:r>
            <a:r>
              <a:rPr lang="en-GB" dirty="0"/>
              <a:t> NLP software (which works well against URLs)</a:t>
            </a:r>
          </a:p>
          <a:p>
            <a:pPr lvl="1"/>
            <a:endParaRPr lang="en-GB" dirty="0"/>
          </a:p>
        </p:txBody>
      </p:sp>
    </p:spTree>
    <p:extLst>
      <p:ext uri="{BB962C8B-B14F-4D97-AF65-F5344CB8AC3E}">
        <p14:creationId xmlns:p14="http://schemas.microsoft.com/office/powerpoint/2010/main" val="281516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D8F14E-4816-4E52-AEED-90628D0D8910}"/>
              </a:ext>
            </a:extLst>
          </p:cNvPr>
          <p:cNvSpPr>
            <a:spLocks noGrp="1"/>
          </p:cNvSpPr>
          <p:nvPr>
            <p:ph type="title"/>
          </p:nvPr>
        </p:nvSpPr>
        <p:spPr>
          <a:xfrm>
            <a:off x="492370" y="516836"/>
            <a:ext cx="3084844" cy="1961086"/>
          </a:xfrm>
        </p:spPr>
        <p:txBody>
          <a:bodyPr>
            <a:normAutofit/>
          </a:bodyPr>
          <a:lstStyle/>
          <a:p>
            <a:r>
              <a:rPr lang="en-GB" sz="4000">
                <a:solidFill>
                  <a:srgbClr val="FFFFFF"/>
                </a:solidFill>
              </a:rPr>
              <a:t>Number of URL links shared</a:t>
            </a:r>
            <a:endParaRPr lang="en-GB" sz="4000" dirty="0">
              <a:solidFill>
                <a:srgbClr val="FFFFFF"/>
              </a:solidFill>
            </a:endParaRPr>
          </a:p>
        </p:txBody>
      </p:sp>
      <p:cxnSp>
        <p:nvCxnSpPr>
          <p:cNvPr id="22" name="Straight Connector 21">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C0B164-5E8D-4274-92A7-14DA050EECF6}"/>
              </a:ext>
            </a:extLst>
          </p:cNvPr>
          <p:cNvSpPr>
            <a:spLocks noGrp="1"/>
          </p:cNvSpPr>
          <p:nvPr>
            <p:ph idx="1"/>
          </p:nvPr>
        </p:nvSpPr>
        <p:spPr>
          <a:xfrm>
            <a:off x="571752" y="2799654"/>
            <a:ext cx="3005462" cy="3189665"/>
          </a:xfrm>
        </p:spPr>
        <p:txBody>
          <a:bodyPr>
            <a:normAutofit/>
          </a:bodyPr>
          <a:lstStyle/>
          <a:p>
            <a:r>
              <a:rPr lang="en-GB" sz="1800">
                <a:solidFill>
                  <a:srgbClr val="FFFFFF"/>
                </a:solidFill>
              </a:rPr>
              <a:t>The vast majority of links (98.69%) were created by non-coordinate-geotagging users, responsible for all bar 45,492 of the total number of 3,485,840 linked/shared URLs in the research data corpus</a:t>
            </a:r>
          </a:p>
          <a:p>
            <a:endParaRPr lang="en-GB" sz="1800" dirty="0">
              <a:solidFill>
                <a:srgbClr val="FFFFFF"/>
              </a:solidFill>
            </a:endParaRPr>
          </a:p>
        </p:txBody>
      </p:sp>
      <p:graphicFrame>
        <p:nvGraphicFramePr>
          <p:cNvPr id="5" name="Table 4">
            <a:extLst>
              <a:ext uri="{FF2B5EF4-FFF2-40B4-BE49-F238E27FC236}">
                <a16:creationId xmlns:a16="http://schemas.microsoft.com/office/drawing/2014/main" id="{011806F8-EE3E-4E43-8BBE-92DC683A5ECC}"/>
              </a:ext>
            </a:extLst>
          </p:cNvPr>
          <p:cNvGraphicFramePr>
            <a:graphicFrameLocks noGrp="1"/>
          </p:cNvGraphicFramePr>
          <p:nvPr>
            <p:extLst>
              <p:ext uri="{D42A27DB-BD31-4B8C-83A1-F6EECF244321}">
                <p14:modId xmlns:p14="http://schemas.microsoft.com/office/powerpoint/2010/main" val="162392895"/>
              </p:ext>
            </p:extLst>
          </p:nvPr>
        </p:nvGraphicFramePr>
        <p:xfrm>
          <a:off x="4742017" y="1997768"/>
          <a:ext cx="6798088" cy="2862465"/>
        </p:xfrm>
        <a:graphic>
          <a:graphicData uri="http://schemas.openxmlformats.org/drawingml/2006/table">
            <a:tbl>
              <a:tblPr firstRow="1" firstCol="1" bandRow="1"/>
              <a:tblGrid>
                <a:gridCol w="1436281">
                  <a:extLst>
                    <a:ext uri="{9D8B030D-6E8A-4147-A177-3AD203B41FA5}">
                      <a16:colId xmlns:a16="http://schemas.microsoft.com/office/drawing/2014/main" val="946107188"/>
                    </a:ext>
                  </a:extLst>
                </a:gridCol>
                <a:gridCol w="642956">
                  <a:extLst>
                    <a:ext uri="{9D8B030D-6E8A-4147-A177-3AD203B41FA5}">
                      <a16:colId xmlns:a16="http://schemas.microsoft.com/office/drawing/2014/main" val="2638013545"/>
                    </a:ext>
                  </a:extLst>
                </a:gridCol>
                <a:gridCol w="612304">
                  <a:extLst>
                    <a:ext uri="{9D8B030D-6E8A-4147-A177-3AD203B41FA5}">
                      <a16:colId xmlns:a16="http://schemas.microsoft.com/office/drawing/2014/main" val="1087681916"/>
                    </a:ext>
                  </a:extLst>
                </a:gridCol>
                <a:gridCol w="731303">
                  <a:extLst>
                    <a:ext uri="{9D8B030D-6E8A-4147-A177-3AD203B41FA5}">
                      <a16:colId xmlns:a16="http://schemas.microsoft.com/office/drawing/2014/main" val="3767217527"/>
                    </a:ext>
                  </a:extLst>
                </a:gridCol>
                <a:gridCol w="612304">
                  <a:extLst>
                    <a:ext uri="{9D8B030D-6E8A-4147-A177-3AD203B41FA5}">
                      <a16:colId xmlns:a16="http://schemas.microsoft.com/office/drawing/2014/main" val="3640771616"/>
                    </a:ext>
                  </a:extLst>
                </a:gridCol>
                <a:gridCol w="731303">
                  <a:extLst>
                    <a:ext uri="{9D8B030D-6E8A-4147-A177-3AD203B41FA5}">
                      <a16:colId xmlns:a16="http://schemas.microsoft.com/office/drawing/2014/main" val="3480707116"/>
                    </a:ext>
                  </a:extLst>
                </a:gridCol>
                <a:gridCol w="612304">
                  <a:extLst>
                    <a:ext uri="{9D8B030D-6E8A-4147-A177-3AD203B41FA5}">
                      <a16:colId xmlns:a16="http://schemas.microsoft.com/office/drawing/2014/main" val="2408797251"/>
                    </a:ext>
                  </a:extLst>
                </a:gridCol>
                <a:gridCol w="731303">
                  <a:extLst>
                    <a:ext uri="{9D8B030D-6E8A-4147-A177-3AD203B41FA5}">
                      <a16:colId xmlns:a16="http://schemas.microsoft.com/office/drawing/2014/main" val="254634995"/>
                    </a:ext>
                  </a:extLst>
                </a:gridCol>
                <a:gridCol w="688030">
                  <a:extLst>
                    <a:ext uri="{9D8B030D-6E8A-4147-A177-3AD203B41FA5}">
                      <a16:colId xmlns:a16="http://schemas.microsoft.com/office/drawing/2014/main" val="2772807133"/>
                    </a:ext>
                  </a:extLst>
                </a:gridCol>
              </a:tblGrid>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 GEOTAGGED</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FB</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FB</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2000" b="0" i="0" u="none" strike="noStrike">
                        <a:effectLst/>
                        <a:latin typeface="Arial" panose="020B0604020202020204" pitchFamily="34" charset="0"/>
                      </a:endParaRPr>
                    </a:p>
                  </a:txBody>
                  <a:tcPr marL="77890" marR="77890" marT="1081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TOTAL</a:t>
                      </a:r>
                      <a:endParaRPr lang="en-US" sz="2000" b="0" i="0" u="none" strike="noStrike">
                        <a:effectLst/>
                        <a:latin typeface="Arial" panose="020B0604020202020204" pitchFamily="34" charset="0"/>
                      </a:endParaRPr>
                    </a:p>
                  </a:txBody>
                  <a:tcPr marL="77890" marR="77890" marT="10818"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189980228"/>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US2012_GEO</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340272997"/>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US2012_NON_GEO</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20,602</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182,456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11.89%</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161,107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13.80%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364,165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74680647"/>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US2012_NON_GEO_HISP</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3,694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1,475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5,182</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473102071"/>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SCOT2014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762,552</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97.31%</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1,317,646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85.87%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990,803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84.85%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3,071,001</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88.10%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337573214"/>
                  </a:ext>
                </a:extLst>
              </a:tr>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SUBTOTAL</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783,167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99.94%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1,503,796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1,153,385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98.77%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3,440,348</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98.69%</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191578317"/>
                  </a:ext>
                </a:extLst>
              </a:tr>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77893660"/>
                  </a:ext>
                </a:extLst>
              </a:tr>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GEOTAGGED</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FB</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FB</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%TW</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%RT</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TOTAL</a:t>
                      </a:r>
                      <a:endParaRPr lang="en-US" sz="2000" b="0" i="0" u="none" strike="noStrike">
                        <a:effectLst/>
                        <a:latin typeface="Arial" panose="020B0604020202020204" pitchFamily="34" charset="0"/>
                      </a:endParaRPr>
                    </a:p>
                  </a:txBody>
                  <a:tcPr marL="77890" marR="77890" marT="10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219710625"/>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US2012_GEO</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13,145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13,145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0.38%</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94101823"/>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US2012_NON_GEO</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0.08%</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2,068</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107085092"/>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US2012_NON_GEO_HISP</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032238024"/>
                  </a:ext>
                </a:extLst>
              </a:tr>
              <a:tr h="190831">
                <a:tc>
                  <a:txBody>
                    <a:bodyPr/>
                    <a:lstStyle/>
                    <a:p>
                      <a:pPr algn="l" fontAlgn="t">
                        <a:spcBef>
                          <a:spcPts val="0"/>
                        </a:spcBef>
                        <a:spcAft>
                          <a:spcPts val="0"/>
                        </a:spcAft>
                      </a:pPr>
                      <a:r>
                        <a:rPr lang="en-US" sz="9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SCOT2014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16,224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13,576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30,264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r" fontAlgn="t">
                        <a:spcBef>
                          <a:spcPts val="0"/>
                        </a:spcBef>
                        <a:spcAft>
                          <a:spcPts val="0"/>
                        </a:spcAft>
                      </a:pPr>
                      <a:r>
                        <a:rPr lang="en-US" sz="9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030219037"/>
                  </a:ext>
                </a:extLst>
              </a:tr>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SUBTOTAL</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464</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30,657</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14,371</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45,492</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628502686"/>
                  </a:ext>
                </a:extLst>
              </a:tr>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t">
                        <a:spcBef>
                          <a:spcPts val="0"/>
                        </a:spcBef>
                        <a:spcAft>
                          <a:spcPts val="0"/>
                        </a:spcAft>
                      </a:pPr>
                      <a:r>
                        <a:rPr lang="en-US" sz="9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17287733"/>
                  </a:ext>
                </a:extLst>
              </a:tr>
              <a:tr h="190831">
                <a:tc>
                  <a:txBody>
                    <a:bodyPr/>
                    <a:lstStyle/>
                    <a:p>
                      <a:pPr algn="l" fontAlgn="t">
                        <a:spcBef>
                          <a:spcPts val="0"/>
                        </a:spcBef>
                        <a:spcAft>
                          <a:spcPts val="0"/>
                        </a:spcAft>
                      </a:pPr>
                      <a:r>
                        <a:rPr lang="en-US" sz="9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783,631</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22.48%</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1,534,453</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44.02%</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1,167,756</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33.50%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3,485,840</a:t>
                      </a:r>
                      <a:endParaRPr lang="en-US" sz="2000" b="0" i="0" u="none" strike="noStrike">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r" fontAlgn="t">
                        <a:spcBef>
                          <a:spcPts val="0"/>
                        </a:spcBef>
                        <a:spcAft>
                          <a:spcPts val="0"/>
                        </a:spcAft>
                      </a:pPr>
                      <a:r>
                        <a:rPr lang="en-US" sz="9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a:t>
                      </a:r>
                      <a:endParaRPr lang="en-US" sz="2000" b="0" i="0" u="none" strike="noStrike" dirty="0">
                        <a:effectLst/>
                        <a:latin typeface="Arial" panose="020B0604020202020204" pitchFamily="34" charset="0"/>
                      </a:endParaRPr>
                    </a:p>
                  </a:txBody>
                  <a:tcPr marL="77890" marR="77890" marT="1081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149554165"/>
                  </a:ext>
                </a:extLst>
              </a:tr>
            </a:tbl>
          </a:graphicData>
        </a:graphic>
      </p:graphicFrame>
    </p:spTree>
    <p:extLst>
      <p:ext uri="{BB962C8B-B14F-4D97-AF65-F5344CB8AC3E}">
        <p14:creationId xmlns:p14="http://schemas.microsoft.com/office/powerpoint/2010/main" val="332075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Places in URLs at interaction level</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US2012/SCOT2014: Average number of toponymic mentions identified by </a:t>
            </a:r>
            <a:r>
              <a:rPr lang="en-GB" dirty="0" err="1"/>
              <a:t>AlchemyAPI</a:t>
            </a:r>
            <a:r>
              <a:rPr lang="en-GB" dirty="0"/>
              <a:t> in linked URLs by grouped Geographicality Score at interaction level</a:t>
            </a:r>
            <a:endParaRPr lang="en-US" dirty="0"/>
          </a:p>
        </p:txBody>
      </p:sp>
      <p:pic>
        <p:nvPicPr>
          <p:cNvPr id="15" name="Content Placeholder 14">
            <a:extLst>
              <a:ext uri="{FF2B5EF4-FFF2-40B4-BE49-F238E27FC236}">
                <a16:creationId xmlns:a16="http://schemas.microsoft.com/office/drawing/2014/main" id="{D161B847-FE27-48F7-B6F3-E5811B8F35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731861" y="1179991"/>
            <a:ext cx="4788213" cy="4498018"/>
          </a:xfrm>
          <a:prstGeom prst="rect">
            <a:avLst/>
          </a:prstGeom>
        </p:spPr>
      </p:pic>
    </p:spTree>
    <p:extLst>
      <p:ext uri="{BB962C8B-B14F-4D97-AF65-F5344CB8AC3E}">
        <p14:creationId xmlns:p14="http://schemas.microsoft.com/office/powerpoint/2010/main" val="4199867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Places in URLs at user </a:t>
            </a:r>
            <a:br>
              <a:rPr lang="en-US" sz="4000" dirty="0"/>
            </a:br>
            <a:r>
              <a:rPr lang="en-US" sz="4000" dirty="0"/>
              <a:t>level</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US2012/SCOT2014: Average number of toponymic mentions identified by </a:t>
            </a:r>
            <a:r>
              <a:rPr lang="en-GB" dirty="0" err="1"/>
              <a:t>AlchemyAPI</a:t>
            </a:r>
            <a:r>
              <a:rPr lang="en-GB" dirty="0"/>
              <a:t> in linked URLs by grouped Modal Geographicality Score at user level</a:t>
            </a:r>
            <a:endParaRPr lang="en-US" dirty="0"/>
          </a:p>
        </p:txBody>
      </p:sp>
      <p:pic>
        <p:nvPicPr>
          <p:cNvPr id="15" name="Content Placeholder 14">
            <a:extLst>
              <a:ext uri="{FF2B5EF4-FFF2-40B4-BE49-F238E27FC236}">
                <a16:creationId xmlns:a16="http://schemas.microsoft.com/office/drawing/2014/main" id="{D161B847-FE27-48F7-B6F3-E5811B8F35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731861" y="1179991"/>
            <a:ext cx="4788213" cy="4498018"/>
          </a:xfrm>
          <a:prstGeom prst="rect">
            <a:avLst/>
          </a:prstGeom>
        </p:spPr>
      </p:pic>
    </p:spTree>
    <p:extLst>
      <p:ext uri="{BB962C8B-B14F-4D97-AF65-F5344CB8AC3E}">
        <p14:creationId xmlns:p14="http://schemas.microsoft.com/office/powerpoint/2010/main" val="26998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D63B-702A-47AA-AA95-D3D43F8FE6E5}"/>
              </a:ext>
            </a:extLst>
          </p:cNvPr>
          <p:cNvSpPr>
            <a:spLocks noGrp="1"/>
          </p:cNvSpPr>
          <p:nvPr>
            <p:ph type="title"/>
          </p:nvPr>
        </p:nvSpPr>
        <p:spPr/>
        <p:txBody>
          <a:bodyPr/>
          <a:lstStyle/>
          <a:p>
            <a:r>
              <a:rPr lang="en-GB" dirty="0"/>
              <a:t>Place by event, parser and OSN subtype</a:t>
            </a:r>
          </a:p>
        </p:txBody>
      </p:sp>
      <p:pic>
        <p:nvPicPr>
          <p:cNvPr id="5" name="Content Placeholder 4" descr="A screenshot of a social media post&#10;&#10;Description automatically generated">
            <a:extLst>
              <a:ext uri="{FF2B5EF4-FFF2-40B4-BE49-F238E27FC236}">
                <a16:creationId xmlns:a16="http://schemas.microsoft.com/office/drawing/2014/main" id="{C9C16C77-D302-48AE-9086-9429A19123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017" y="2108200"/>
            <a:ext cx="7756291" cy="3760788"/>
          </a:xfrm>
        </p:spPr>
      </p:pic>
    </p:spTree>
    <p:extLst>
      <p:ext uri="{BB962C8B-B14F-4D97-AF65-F5344CB8AC3E}">
        <p14:creationId xmlns:p14="http://schemas.microsoft.com/office/powerpoint/2010/main" val="2589344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D63B-702A-47AA-AA95-D3D43F8FE6E5}"/>
              </a:ext>
            </a:extLst>
          </p:cNvPr>
          <p:cNvSpPr>
            <a:spLocks noGrp="1"/>
          </p:cNvSpPr>
          <p:nvPr>
            <p:ph type="title"/>
          </p:nvPr>
        </p:nvSpPr>
        <p:spPr/>
        <p:txBody>
          <a:bodyPr/>
          <a:lstStyle/>
          <a:p>
            <a:r>
              <a:rPr lang="en-GB" dirty="0"/>
              <a:t>Summary</a:t>
            </a:r>
          </a:p>
        </p:txBody>
      </p:sp>
      <p:sp>
        <p:nvSpPr>
          <p:cNvPr id="7" name="Content Placeholder 6">
            <a:extLst>
              <a:ext uri="{FF2B5EF4-FFF2-40B4-BE49-F238E27FC236}">
                <a16:creationId xmlns:a16="http://schemas.microsoft.com/office/drawing/2014/main" id="{681961F6-574B-4A80-842F-50C0124D40C0}"/>
              </a:ext>
            </a:extLst>
          </p:cNvPr>
          <p:cNvSpPr>
            <a:spLocks noGrp="1"/>
          </p:cNvSpPr>
          <p:nvPr>
            <p:ph idx="1"/>
          </p:nvPr>
        </p:nvSpPr>
        <p:spPr/>
        <p:txBody>
          <a:bodyPr>
            <a:normAutofit/>
          </a:bodyPr>
          <a:lstStyle/>
          <a:p>
            <a:r>
              <a:rPr lang="en-GB" dirty="0"/>
              <a:t>Results of text, data-mining and statistical analyses demonstrate that coordinate-geotagging users of Twitter and Facebook:</a:t>
            </a:r>
          </a:p>
          <a:p>
            <a:pPr marL="749808" lvl="1" indent="-457200">
              <a:buFont typeface="+mj-lt"/>
              <a:buAutoNum type="alphaLcParenR"/>
            </a:pPr>
            <a:r>
              <a:rPr lang="en-GB" dirty="0"/>
              <a:t>make fewer references to place in their message text;</a:t>
            </a:r>
          </a:p>
          <a:p>
            <a:pPr marL="749808" lvl="1" indent="-457200">
              <a:buFont typeface="+mj-lt"/>
              <a:buAutoNum type="alphaLcParenR"/>
            </a:pPr>
            <a:r>
              <a:rPr lang="en-GB" dirty="0"/>
              <a:t>link to articles making fewer mentions of place in their content and;</a:t>
            </a:r>
          </a:p>
          <a:p>
            <a:pPr marL="749808" lvl="1" indent="-457200">
              <a:buFont typeface="+mj-lt"/>
              <a:buAutoNum type="alphaLcParenR"/>
            </a:pPr>
            <a:r>
              <a:rPr lang="en-GB" dirty="0"/>
              <a:t>make far fewer links to external content than their non-coordinate-geotagging peers.</a:t>
            </a:r>
          </a:p>
          <a:p>
            <a:endParaRPr lang="en-GB" dirty="0"/>
          </a:p>
        </p:txBody>
      </p:sp>
    </p:spTree>
    <p:extLst>
      <p:ext uri="{BB962C8B-B14F-4D97-AF65-F5344CB8AC3E}">
        <p14:creationId xmlns:p14="http://schemas.microsoft.com/office/powerpoint/2010/main" val="3326611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dirty="0"/>
              <a:t>Relevance</a:t>
            </a:r>
          </a:p>
        </p:txBody>
      </p:sp>
      <p:pic>
        <p:nvPicPr>
          <p:cNvPr id="15" name="Content Placeholder 14" descr="A screenshot of a social media post&#10;&#10;Description automatically generated">
            <a:extLst>
              <a:ext uri="{FF2B5EF4-FFF2-40B4-BE49-F238E27FC236}">
                <a16:creationId xmlns:a16="http://schemas.microsoft.com/office/drawing/2014/main" id="{D161B847-FE27-48F7-B6F3-E5811B8F35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859"/>
          <a:stretch/>
        </p:blipFill>
        <p:spPr>
          <a:xfrm>
            <a:off x="20" y="10"/>
            <a:ext cx="4580077" cy="6857990"/>
          </a:xfrm>
          <a:prstGeom prst="rect">
            <a:avLst/>
          </a:prstGeom>
        </p:spPr>
      </p:pic>
      <p:cxnSp>
        <p:nvCxnSpPr>
          <p:cNvPr id="29" name="Straight Connector 2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116784" y="2546224"/>
            <a:ext cx="5977938" cy="3342747"/>
          </a:xfrm>
        </p:spPr>
        <p:txBody>
          <a:bodyPr vert="horz" lIns="0" tIns="45720" rIns="0" bIns="45720" rtlCol="0">
            <a:normAutofit lnSpcReduction="10000"/>
          </a:bodyPr>
          <a:lstStyle/>
          <a:p>
            <a:r>
              <a:rPr lang="en-GB" sz="1600" dirty="0"/>
              <a:t>As ‘geo-behavioural’ targeting (c.f. Cambridge Analytica) is increasingly used in political marketing and (mis)information campaigns – which are much easier to set up  with location/user targeting than they are to detect downstream – there is a pressing need to track the geographical diffusion of information consumption:</a:t>
            </a:r>
          </a:p>
          <a:p>
            <a:pPr marL="285750" indent="-285750">
              <a:buFont typeface="Arial" panose="020B0604020202020204" pitchFamily="34" charset="0"/>
              <a:buChar char="•"/>
            </a:pPr>
            <a:r>
              <a:rPr lang="en-GB" sz="1600" dirty="0"/>
              <a:t>Twitter is retiring tweet geotagging functionality… Most campaigning takes place on Facebook anyhow…</a:t>
            </a:r>
          </a:p>
          <a:p>
            <a:pPr marL="285750" indent="-285750">
              <a:buFont typeface="Arial" panose="020B0604020202020204" pitchFamily="34" charset="0"/>
              <a:buChar char="•"/>
            </a:pPr>
            <a:r>
              <a:rPr lang="en-GB" sz="1600" dirty="0"/>
              <a:t>Geotagging users are unrepresentative of the universe of OSN users, who are unrepresentative of general populations…</a:t>
            </a:r>
          </a:p>
          <a:p>
            <a:pPr marL="285750" indent="-285750">
              <a:buFont typeface="Arial" panose="020B0604020202020204" pitchFamily="34" charset="0"/>
              <a:buChar char="•"/>
            </a:pPr>
            <a:r>
              <a:rPr lang="en-GB" sz="1600" dirty="0"/>
              <a:t>What next? Degraded coordinates alongside all messages? Improved </a:t>
            </a:r>
            <a:r>
              <a:rPr lang="en-GB" sz="1600" dirty="0" err="1"/>
              <a:t>platial</a:t>
            </a:r>
            <a:r>
              <a:rPr lang="en-GB" sz="1600" dirty="0"/>
              <a:t> recognition? Regulatory or technological responses? Operated and/or overseen by whom?</a:t>
            </a:r>
          </a:p>
        </p:txBody>
      </p:sp>
    </p:spTree>
    <p:extLst>
      <p:ext uri="{BB962C8B-B14F-4D97-AF65-F5344CB8AC3E}">
        <p14:creationId xmlns:p14="http://schemas.microsoft.com/office/powerpoint/2010/main" val="17417480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6" name="Picture Placeholder 5" descr="A person standing on a city street&#10;&#10;Description automatically generated">
            <a:extLst>
              <a:ext uri="{FF2B5EF4-FFF2-40B4-BE49-F238E27FC236}">
                <a16:creationId xmlns:a16="http://schemas.microsoft.com/office/drawing/2014/main" id="{9E2E6C1C-ED87-4C98-A5F2-02EC6CFB817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159" r="1" b="8160"/>
          <a:stretch/>
        </p:blipFill>
        <p:spPr>
          <a:xfrm>
            <a:off x="2843" y="10"/>
            <a:ext cx="12186315" cy="6857990"/>
          </a:xfrm>
          <a:prstGeom prst="rect">
            <a:avLst/>
          </a:prstGeom>
        </p:spPr>
      </p:pic>
      <p:sp>
        <p:nvSpPr>
          <p:cNvPr id="17" name="Rectangle 16">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C824607-301D-46DC-B149-5AE3D98DF184}"/>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dirty="0"/>
              <a:t>Discussion</a:t>
            </a:r>
          </a:p>
        </p:txBody>
      </p:sp>
      <p:cxnSp>
        <p:nvCxnSpPr>
          <p:cNvPr id="19" name="Straight Connector 18">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2DADF4D-2842-4F45-8DFB-38C65C5A2B79}"/>
              </a:ext>
            </a:extLst>
          </p:cNvPr>
          <p:cNvSpPr>
            <a:spLocks noGrp="1"/>
          </p:cNvSpPr>
          <p:nvPr>
            <p:ph type="body" sz="half" idx="2"/>
          </p:nvPr>
        </p:nvSpPr>
        <p:spPr>
          <a:xfrm>
            <a:off x="948648" y="2978254"/>
            <a:ext cx="3153580" cy="2444238"/>
          </a:xfrm>
        </p:spPr>
        <p:txBody>
          <a:bodyPr vert="horz" lIns="0" tIns="45720" rIns="0" bIns="45720" rtlCol="0">
            <a:normAutofit/>
          </a:bodyPr>
          <a:lstStyle/>
          <a:p>
            <a:r>
              <a:rPr lang="en-US" sz="1600" dirty="0" err="1"/>
              <a:t>Aaaaaaaaarrrrrrrgggggghhhhhhh</a:t>
            </a:r>
            <a:r>
              <a:rPr lang="en-US" sz="1600" dirty="0"/>
              <a:t>….</a:t>
            </a:r>
          </a:p>
        </p:txBody>
      </p:sp>
      <p:sp>
        <p:nvSpPr>
          <p:cNvPr id="21" name="Rectangle 20">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686259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Statistical analysis US2012 </a:t>
            </a:r>
          </a:p>
        </p:txBody>
      </p:sp>
      <p:cxnSp>
        <p:nvCxnSpPr>
          <p:cNvPr id="31" name="Straight Connector 30">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Summary statistics of Welch’s paired T-tests for numbers of detected toponyms in geotagged/non-geotagged message text and linked/shared URLs at interaction and user levels by OSN type/subtype and parser</a:t>
            </a:r>
            <a:endParaRPr lang="en-US" dirty="0"/>
          </a:p>
        </p:txBody>
      </p:sp>
      <p:graphicFrame>
        <p:nvGraphicFramePr>
          <p:cNvPr id="6" name="Content Placeholder 5">
            <a:extLst>
              <a:ext uri="{FF2B5EF4-FFF2-40B4-BE49-F238E27FC236}">
                <a16:creationId xmlns:a16="http://schemas.microsoft.com/office/drawing/2014/main" id="{8CDCBF51-9912-4D7B-A2F2-C71025E089DB}"/>
              </a:ext>
            </a:extLst>
          </p:cNvPr>
          <p:cNvGraphicFramePr>
            <a:graphicFrameLocks noGrp="1"/>
          </p:cNvGraphicFramePr>
          <p:nvPr>
            <p:ph idx="1"/>
            <p:extLst>
              <p:ext uri="{D42A27DB-BD31-4B8C-83A1-F6EECF244321}">
                <p14:modId xmlns:p14="http://schemas.microsoft.com/office/powerpoint/2010/main" val="2725954707"/>
              </p:ext>
            </p:extLst>
          </p:nvPr>
        </p:nvGraphicFramePr>
        <p:xfrm>
          <a:off x="4874877" y="640080"/>
          <a:ext cx="6532365" cy="5716316"/>
        </p:xfrm>
        <a:graphic>
          <a:graphicData uri="http://schemas.openxmlformats.org/drawingml/2006/table">
            <a:tbl>
              <a:tblPr firstRow="1" firstCol="1" bandRow="1"/>
              <a:tblGrid>
                <a:gridCol w="1337618">
                  <a:extLst>
                    <a:ext uri="{9D8B030D-6E8A-4147-A177-3AD203B41FA5}">
                      <a16:colId xmlns:a16="http://schemas.microsoft.com/office/drawing/2014/main" val="3457873667"/>
                    </a:ext>
                  </a:extLst>
                </a:gridCol>
                <a:gridCol w="812094">
                  <a:extLst>
                    <a:ext uri="{9D8B030D-6E8A-4147-A177-3AD203B41FA5}">
                      <a16:colId xmlns:a16="http://schemas.microsoft.com/office/drawing/2014/main" val="1229598388"/>
                    </a:ext>
                  </a:extLst>
                </a:gridCol>
                <a:gridCol w="910765">
                  <a:extLst>
                    <a:ext uri="{9D8B030D-6E8A-4147-A177-3AD203B41FA5}">
                      <a16:colId xmlns:a16="http://schemas.microsoft.com/office/drawing/2014/main" val="58355196"/>
                    </a:ext>
                  </a:extLst>
                </a:gridCol>
                <a:gridCol w="812094">
                  <a:extLst>
                    <a:ext uri="{9D8B030D-6E8A-4147-A177-3AD203B41FA5}">
                      <a16:colId xmlns:a16="http://schemas.microsoft.com/office/drawing/2014/main" val="920799562"/>
                    </a:ext>
                  </a:extLst>
                </a:gridCol>
                <a:gridCol w="910765">
                  <a:extLst>
                    <a:ext uri="{9D8B030D-6E8A-4147-A177-3AD203B41FA5}">
                      <a16:colId xmlns:a16="http://schemas.microsoft.com/office/drawing/2014/main" val="1234699949"/>
                    </a:ext>
                  </a:extLst>
                </a:gridCol>
                <a:gridCol w="825179">
                  <a:extLst>
                    <a:ext uri="{9D8B030D-6E8A-4147-A177-3AD203B41FA5}">
                      <a16:colId xmlns:a16="http://schemas.microsoft.com/office/drawing/2014/main" val="2161215233"/>
                    </a:ext>
                  </a:extLst>
                </a:gridCol>
                <a:gridCol w="923850">
                  <a:extLst>
                    <a:ext uri="{9D8B030D-6E8A-4147-A177-3AD203B41FA5}">
                      <a16:colId xmlns:a16="http://schemas.microsoft.com/office/drawing/2014/main" val="1877638904"/>
                    </a:ext>
                  </a:extLst>
                </a:gridCol>
              </a:tblGrid>
              <a:tr h="420076">
                <a:tc>
                  <a:txBody>
                    <a:bodyPr/>
                    <a:lstStyle/>
                    <a:p>
                      <a:pPr algn="l"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6">
                  <a:txBody>
                    <a:bodyPr/>
                    <a:lstStyle/>
                    <a:p>
                      <a:pPr algn="ctr"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US2012 - INTERACTION LEVEL</a:t>
                      </a:r>
                      <a:endParaRPr lang="en-US" sz="2400" b="0" i="0" u="none" strike="noStrike">
                        <a:effectLst/>
                        <a:latin typeface="Arial" panose="020B0604020202020204" pitchFamily="34" charset="0"/>
                      </a:endParaRPr>
                    </a:p>
                  </a:txBody>
                  <a:tcPr marL="123552" marR="123552" marT="61776" marB="61776">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0873424"/>
                  </a:ext>
                </a:extLst>
              </a:tr>
              <a:tr h="420076">
                <a:tc>
                  <a:txBody>
                    <a:bodyPr/>
                    <a:lstStyle/>
                    <a:p>
                      <a:pPr algn="l"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OSN TYPE</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 post</a:t>
                      </a:r>
                      <a:endParaRPr lang="en-US" sz="2400" b="0" i="0" u="none" strike="noStrike">
                        <a:effectLst/>
                        <a:latin typeface="Arial" panose="020B0604020202020204" pitchFamily="34" charset="0"/>
                      </a:endParaRPr>
                    </a:p>
                  </a:txBody>
                  <a:tcPr marL="123552" marR="123552" marT="61776" marB="61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tweet</a:t>
                      </a:r>
                      <a:endParaRPr lang="en-US" sz="2400" b="0" i="0" u="none" strike="noStrike">
                        <a:effectLst/>
                        <a:latin typeface="Arial" panose="020B0604020202020204" pitchFamily="34" charset="0"/>
                      </a:endParaRPr>
                    </a:p>
                  </a:txBody>
                  <a:tcPr marL="123552" marR="123552" marT="61776" marB="61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retweet</a:t>
                      </a:r>
                      <a:endParaRPr lang="en-US" sz="2400" b="0" i="0" u="none" strike="noStrike">
                        <a:effectLst/>
                        <a:latin typeface="Arial" panose="020B0604020202020204" pitchFamily="34" charset="0"/>
                      </a:endParaRPr>
                    </a:p>
                  </a:txBody>
                  <a:tcPr marL="123552" marR="123552" marT="61776" marB="61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extLst>
                  <a:ext uri="{0D108BD9-81ED-4DB2-BD59-A6C34878D82A}">
                    <a16:rowId xmlns:a16="http://schemas.microsoft.com/office/drawing/2014/main" val="2417238077"/>
                  </a:ext>
                </a:extLst>
              </a:tr>
              <a:tr h="309394">
                <a:tc>
                  <a:txBody>
                    <a:bodyPr/>
                    <a:lstStyle/>
                    <a:p>
                      <a:pPr algn="l"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PARSER</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400" b="0" i="0" u="none" strike="noStrike" dirty="0">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617667632"/>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GATEcloud</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dirty="0">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dirty="0">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771905997"/>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dirty="0">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dirty="0">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418928298"/>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CLAVIN-rest</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2197684033"/>
                  </a:ext>
                </a:extLst>
              </a:tr>
              <a:tr h="556497">
                <a:tc>
                  <a:txBody>
                    <a:bodyPr/>
                    <a:lstStyle/>
                    <a:p>
                      <a:pPr algn="l" fontAlgn="t">
                        <a:spcBef>
                          <a:spcPts val="0"/>
                        </a:spcBef>
                        <a:spcAft>
                          <a:spcPts val="0"/>
                        </a:spcAft>
                      </a:pPr>
                      <a:r>
                        <a:rPr lang="en-US" sz="1600" b="0" i="0" u="none" strike="noStrike"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a:t>
                      </a:r>
                      <a:r>
                        <a:rPr lang="en-US" sz="1600" b="0" i="0" u="none" strike="noStrike"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(URLs)</a:t>
                      </a:r>
                      <a:endParaRPr lang="en-US" sz="2400" b="0" i="0" u="none" strike="noStrike" dirty="0">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dirty="0">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dirty="0">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174813852"/>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69005385"/>
                  </a:ext>
                </a:extLst>
              </a:tr>
              <a:tr h="420076">
                <a:tc>
                  <a:txBody>
                    <a:bodyPr/>
                    <a:lstStyle/>
                    <a:p>
                      <a:pPr algn="l"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6">
                  <a:txBody>
                    <a:bodyPr/>
                    <a:lstStyle/>
                    <a:p>
                      <a:pPr algn="ctr"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US2012 - USER LEVEL</a:t>
                      </a:r>
                      <a:endParaRPr lang="en-US" sz="2400" b="0" i="0" u="none" strike="noStrike">
                        <a:effectLst/>
                        <a:latin typeface="Arial" panose="020B0604020202020204" pitchFamily="34" charset="0"/>
                      </a:endParaRPr>
                    </a:p>
                  </a:txBody>
                  <a:tcPr marL="123552" marR="123552" marT="61776" marB="61776">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0219728"/>
                  </a:ext>
                </a:extLst>
              </a:tr>
              <a:tr h="420076">
                <a:tc>
                  <a:txBody>
                    <a:bodyPr/>
                    <a:lstStyle/>
                    <a:p>
                      <a:pPr algn="l"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OSN TYPE</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 post</a:t>
                      </a:r>
                      <a:endParaRPr lang="en-US" sz="2400" b="0" i="0" u="none" strike="noStrike">
                        <a:effectLst/>
                        <a:latin typeface="Arial" panose="020B0604020202020204" pitchFamily="34" charset="0"/>
                      </a:endParaRPr>
                    </a:p>
                  </a:txBody>
                  <a:tcPr marL="123552" marR="123552" marT="61776" marB="61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tweet</a:t>
                      </a:r>
                      <a:endParaRPr lang="en-US" sz="2400" b="0" i="0" u="none" strike="noStrike">
                        <a:effectLst/>
                        <a:latin typeface="Arial" panose="020B0604020202020204" pitchFamily="34" charset="0"/>
                      </a:endParaRPr>
                    </a:p>
                  </a:txBody>
                  <a:tcPr marL="123552" marR="123552" marT="61776" marB="61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retweet</a:t>
                      </a:r>
                      <a:endParaRPr lang="en-US" sz="2400" b="0" i="0" u="none" strike="noStrike">
                        <a:effectLst/>
                        <a:latin typeface="Arial" panose="020B0604020202020204" pitchFamily="34" charset="0"/>
                      </a:endParaRPr>
                    </a:p>
                  </a:txBody>
                  <a:tcPr marL="123552" marR="123552" marT="61776" marB="61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extLst>
                  <a:ext uri="{0D108BD9-81ED-4DB2-BD59-A6C34878D82A}">
                    <a16:rowId xmlns:a16="http://schemas.microsoft.com/office/drawing/2014/main" val="2605268564"/>
                  </a:ext>
                </a:extLst>
              </a:tr>
              <a:tr h="309394">
                <a:tc>
                  <a:txBody>
                    <a:bodyPr/>
                    <a:lstStyle/>
                    <a:p>
                      <a:pPr algn="l" fontAlgn="t">
                        <a:spcBef>
                          <a:spcPts val="0"/>
                        </a:spcBef>
                        <a:spcAft>
                          <a:spcPts val="0"/>
                        </a:spcAft>
                      </a:pPr>
                      <a:r>
                        <a:rPr lang="en-US" sz="16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PARSER</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635340946"/>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GATEcloud</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330941571"/>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3230284435"/>
                  </a:ext>
                </a:extLst>
              </a:tr>
              <a:tr h="309394">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CLAVIN-rest</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778609611"/>
                  </a:ext>
                </a:extLst>
              </a:tr>
              <a:tr h="556497">
                <a:tc>
                  <a:txBody>
                    <a:bodyPr/>
                    <a:lstStyle/>
                    <a:p>
                      <a:pPr algn="l" fontAlgn="t">
                        <a:spcBef>
                          <a:spcPts val="0"/>
                        </a:spcBef>
                        <a:spcAft>
                          <a:spcPts val="0"/>
                        </a:spcAft>
                      </a:pPr>
                      <a:r>
                        <a:rPr lang="en-US" sz="16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 (URLs)</a:t>
                      </a:r>
                      <a:endParaRPr lang="en-US" sz="2400" b="0" i="0" u="none" strike="noStrike">
                        <a:effectLst/>
                        <a:latin typeface="Arial" panose="020B0604020202020204" pitchFamily="34" charset="0"/>
                      </a:endParaRPr>
                    </a:p>
                  </a:txBody>
                  <a:tcPr marL="92664" marR="92664" marT="128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600" b="0" i="0" u="none" strike="noStrike" dirty="0">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400" b="0" i="0" u="none" strike="noStrike" dirty="0">
                        <a:effectLst/>
                        <a:latin typeface="Arial" panose="020B0604020202020204" pitchFamily="34" charset="0"/>
                      </a:endParaRPr>
                    </a:p>
                  </a:txBody>
                  <a:tcPr marL="92664" marR="92664" marT="1287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283812455"/>
                  </a:ext>
                </a:extLst>
              </a:tr>
            </a:tbl>
          </a:graphicData>
        </a:graphic>
      </p:graphicFrame>
    </p:spTree>
    <p:extLst>
      <p:ext uri="{BB962C8B-B14F-4D97-AF65-F5344CB8AC3E}">
        <p14:creationId xmlns:p14="http://schemas.microsoft.com/office/powerpoint/2010/main" val="308549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GB" sz="4000" dirty="0" err="1"/>
              <a:t>Spatio</a:t>
            </a:r>
            <a:br>
              <a:rPr lang="en-GB" sz="4000" dirty="0"/>
            </a:br>
            <a:r>
              <a:rPr lang="en-GB" sz="4000" dirty="0"/>
              <a:t>temporality</a:t>
            </a:r>
            <a:endParaRPr lang="en-US" sz="4000" dirty="0"/>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fontScale="70000" lnSpcReduction="20000"/>
          </a:bodyPr>
          <a:lstStyle/>
          <a:p>
            <a:r>
              <a:rPr lang="en-GB" dirty="0" err="1"/>
              <a:t>Spatialisation</a:t>
            </a:r>
            <a:r>
              <a:rPr lang="en-GB" dirty="0"/>
              <a:t> in Online Social Network (OSN) data undoubtedly offers some value; but how much?</a:t>
            </a:r>
          </a:p>
          <a:p>
            <a:r>
              <a:rPr lang="en-GB" dirty="0"/>
              <a:t>Three spatial peaks during the US2012 election clearly coincide with the televised candidate debates and voting day</a:t>
            </a:r>
          </a:p>
          <a:p>
            <a:r>
              <a:rPr lang="en-GB" dirty="0"/>
              <a:t>Romney (contrasting polling at the time) received more mentions in the text of OSN data. Who won?</a:t>
            </a:r>
          </a:p>
          <a:p>
            <a:r>
              <a:rPr lang="en-GB" dirty="0"/>
              <a:t>What does it all mean?  Is ‘this one percent [of coordinate-geotagged interactions] already large enough’ (Jiang et al., 2016) for meaningful analysis?</a:t>
            </a:r>
          </a:p>
          <a:p>
            <a:r>
              <a:rPr lang="en-GB" dirty="0"/>
              <a:t>What about </a:t>
            </a:r>
            <a:r>
              <a:rPr lang="en-GB"/>
              <a:t>the other 99%?</a:t>
            </a:r>
            <a:endParaRPr lang="en-GB" dirty="0"/>
          </a:p>
        </p:txBody>
      </p:sp>
      <p:pic>
        <p:nvPicPr>
          <p:cNvPr id="13" name="Content Placeholder 12">
            <a:extLst>
              <a:ext uri="{FF2B5EF4-FFF2-40B4-BE49-F238E27FC236}">
                <a16:creationId xmlns:a16="http://schemas.microsoft.com/office/drawing/2014/main" id="{B44BBC15-E16A-479E-BE2D-2A1F5048BE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6002" y="1725634"/>
            <a:ext cx="6973819" cy="3619204"/>
          </a:xfrm>
          <a:prstGeom prst="rect">
            <a:avLst/>
          </a:prstGeom>
        </p:spPr>
      </p:pic>
    </p:spTree>
    <p:extLst>
      <p:ext uri="{BB962C8B-B14F-4D97-AF65-F5344CB8AC3E}">
        <p14:creationId xmlns:p14="http://schemas.microsoft.com/office/powerpoint/2010/main" val="1400392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640C22-FE06-4261-93B4-A028D0515374}"/>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dirty="0"/>
              <a:t>Statistical analysis SCOT2014 </a:t>
            </a:r>
          </a:p>
        </p:txBody>
      </p:sp>
      <p:cxnSp>
        <p:nvCxnSpPr>
          <p:cNvPr id="31" name="Straight Connector 30">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92E38CB-F9ED-4995-86EB-09691047CED9}"/>
              </a:ext>
            </a:extLst>
          </p:cNvPr>
          <p:cNvSpPr>
            <a:spLocks noGrp="1"/>
          </p:cNvSpPr>
          <p:nvPr>
            <p:ph type="body" sz="half" idx="2"/>
          </p:nvPr>
        </p:nvSpPr>
        <p:spPr>
          <a:xfrm>
            <a:off x="571752" y="2799654"/>
            <a:ext cx="3005462" cy="3189665"/>
          </a:xfrm>
        </p:spPr>
        <p:txBody>
          <a:bodyPr vert="horz" lIns="0" tIns="45720" rIns="0" bIns="45720" rtlCol="0">
            <a:normAutofit/>
          </a:bodyPr>
          <a:lstStyle/>
          <a:p>
            <a:r>
              <a:rPr lang="en-GB" dirty="0"/>
              <a:t>Summary statistics of Welch’s paired T-tests for numbers of detected toponyms in geotagged/non-geotagged message text and linked/shared URLs at interaction and user levels by OSN type/subtype and parser</a:t>
            </a:r>
            <a:endParaRPr lang="en-US" dirty="0"/>
          </a:p>
        </p:txBody>
      </p:sp>
      <p:graphicFrame>
        <p:nvGraphicFramePr>
          <p:cNvPr id="17" name="Content Placeholder 9">
            <a:extLst>
              <a:ext uri="{FF2B5EF4-FFF2-40B4-BE49-F238E27FC236}">
                <a16:creationId xmlns:a16="http://schemas.microsoft.com/office/drawing/2014/main" id="{C8834715-4EE7-42FC-9BBC-E4CFC3E47655}"/>
              </a:ext>
            </a:extLst>
          </p:cNvPr>
          <p:cNvGraphicFramePr>
            <a:graphicFrameLocks noGrp="1" noChangeAspect="1"/>
          </p:cNvGraphicFramePr>
          <p:nvPr>
            <p:ph idx="1"/>
            <p:extLst>
              <p:ext uri="{D42A27DB-BD31-4B8C-83A1-F6EECF244321}">
                <p14:modId xmlns:p14="http://schemas.microsoft.com/office/powerpoint/2010/main" val="2466984472"/>
              </p:ext>
            </p:extLst>
          </p:nvPr>
        </p:nvGraphicFramePr>
        <p:xfrm>
          <a:off x="5039789" y="643457"/>
          <a:ext cx="6119873" cy="5371067"/>
        </p:xfrm>
        <a:graphic>
          <a:graphicData uri="http://schemas.openxmlformats.org/drawingml/2006/table">
            <a:tbl>
              <a:tblPr firstRow="1" firstCol="1" bandRow="1"/>
              <a:tblGrid>
                <a:gridCol w="1253153">
                  <a:extLst>
                    <a:ext uri="{9D8B030D-6E8A-4147-A177-3AD203B41FA5}">
                      <a16:colId xmlns:a16="http://schemas.microsoft.com/office/drawing/2014/main" val="1119554934"/>
                    </a:ext>
                  </a:extLst>
                </a:gridCol>
                <a:gridCol w="760815">
                  <a:extLst>
                    <a:ext uri="{9D8B030D-6E8A-4147-A177-3AD203B41FA5}">
                      <a16:colId xmlns:a16="http://schemas.microsoft.com/office/drawing/2014/main" val="3609032622"/>
                    </a:ext>
                  </a:extLst>
                </a:gridCol>
                <a:gridCol w="853253">
                  <a:extLst>
                    <a:ext uri="{9D8B030D-6E8A-4147-A177-3AD203B41FA5}">
                      <a16:colId xmlns:a16="http://schemas.microsoft.com/office/drawing/2014/main" val="1813273699"/>
                    </a:ext>
                  </a:extLst>
                </a:gridCol>
                <a:gridCol w="760815">
                  <a:extLst>
                    <a:ext uri="{9D8B030D-6E8A-4147-A177-3AD203B41FA5}">
                      <a16:colId xmlns:a16="http://schemas.microsoft.com/office/drawing/2014/main" val="3865262180"/>
                    </a:ext>
                  </a:extLst>
                </a:gridCol>
                <a:gridCol w="853253">
                  <a:extLst>
                    <a:ext uri="{9D8B030D-6E8A-4147-A177-3AD203B41FA5}">
                      <a16:colId xmlns:a16="http://schemas.microsoft.com/office/drawing/2014/main" val="657112150"/>
                    </a:ext>
                  </a:extLst>
                </a:gridCol>
                <a:gridCol w="773073">
                  <a:extLst>
                    <a:ext uri="{9D8B030D-6E8A-4147-A177-3AD203B41FA5}">
                      <a16:colId xmlns:a16="http://schemas.microsoft.com/office/drawing/2014/main" val="3176652169"/>
                    </a:ext>
                  </a:extLst>
                </a:gridCol>
                <a:gridCol w="865511">
                  <a:extLst>
                    <a:ext uri="{9D8B030D-6E8A-4147-A177-3AD203B41FA5}">
                      <a16:colId xmlns:a16="http://schemas.microsoft.com/office/drawing/2014/main" val="2895555456"/>
                    </a:ext>
                  </a:extLst>
                </a:gridCol>
              </a:tblGrid>
              <a:tr h="393550">
                <a:tc>
                  <a:txBody>
                    <a:bodyPr/>
                    <a:lstStyle/>
                    <a:p>
                      <a:pPr algn="l" fontAlgn="t">
                        <a:spcBef>
                          <a:spcPts val="0"/>
                        </a:spcBef>
                        <a:spcAft>
                          <a:spcPts val="0"/>
                        </a:spcAft>
                      </a:pPr>
                      <a:r>
                        <a:rPr lang="en-US" sz="1500" b="1" i="0" u="none" strike="noStrike"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US" sz="2300" b="0" i="0" u="none" strike="noStrike" dirty="0">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6">
                  <a:txBody>
                    <a:bodyPr/>
                    <a:lstStyle/>
                    <a:p>
                      <a:pPr algn="ctr"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SCOT2014 - INTERACTION LEVEL</a:t>
                      </a:r>
                      <a:endParaRPr lang="en-US" sz="2300" b="0" i="0" u="none" strike="noStrike">
                        <a:effectLst/>
                        <a:latin typeface="Arial" panose="020B0604020202020204" pitchFamily="34" charset="0"/>
                      </a:endParaRPr>
                    </a:p>
                  </a:txBody>
                  <a:tcPr marL="115750" marR="115750" marT="57875" marB="57875">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1015818"/>
                  </a:ext>
                </a:extLst>
              </a:tr>
              <a:tr h="393550">
                <a:tc>
                  <a:txBody>
                    <a:bodyPr/>
                    <a:lstStyle/>
                    <a:p>
                      <a:pPr algn="l"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OSN TYPE</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 post</a:t>
                      </a:r>
                      <a:endParaRPr lang="en-US" sz="2300" b="0" i="0" u="none" strike="noStrike">
                        <a:effectLst/>
                        <a:latin typeface="Arial" panose="020B0604020202020204" pitchFamily="34" charset="0"/>
                      </a:endParaRPr>
                    </a:p>
                  </a:txBody>
                  <a:tcPr marL="115750" marR="115750" marT="57875" marB="578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tweet</a:t>
                      </a:r>
                      <a:endParaRPr lang="en-US" sz="2300" b="0" i="0" u="none" strike="noStrike">
                        <a:effectLst/>
                        <a:latin typeface="Arial" panose="020B0604020202020204" pitchFamily="34" charset="0"/>
                      </a:endParaRPr>
                    </a:p>
                  </a:txBody>
                  <a:tcPr marL="115750" marR="115750" marT="57875" marB="578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retweet</a:t>
                      </a:r>
                      <a:endParaRPr lang="en-US" sz="2300" b="0" i="0" u="none" strike="noStrike">
                        <a:effectLst/>
                        <a:latin typeface="Arial" panose="020B0604020202020204" pitchFamily="34" charset="0"/>
                      </a:endParaRPr>
                    </a:p>
                  </a:txBody>
                  <a:tcPr marL="115750" marR="115750" marT="57875" marB="578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extLst>
                  <a:ext uri="{0D108BD9-81ED-4DB2-BD59-A6C34878D82A}">
                    <a16:rowId xmlns:a16="http://schemas.microsoft.com/office/drawing/2014/main" val="160339004"/>
                  </a:ext>
                </a:extLst>
              </a:tr>
              <a:tr h="289857">
                <a:tc>
                  <a:txBody>
                    <a:bodyPr/>
                    <a:lstStyle/>
                    <a:p>
                      <a:pPr algn="l"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PARSER</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998465913"/>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GATEcloud</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597950027"/>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300" b="0" i="0" u="none" strike="noStrike" dirty="0">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3326582071"/>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CLAVIN-rest</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190521332"/>
                  </a:ext>
                </a:extLst>
              </a:tr>
              <a:tr h="521357">
                <a:tc>
                  <a:txBody>
                    <a:bodyPr/>
                    <a:lstStyle/>
                    <a:p>
                      <a:pPr algn="l" fontAlgn="t">
                        <a:spcBef>
                          <a:spcPts val="0"/>
                        </a:spcBef>
                        <a:spcAft>
                          <a:spcPts val="0"/>
                        </a:spcAft>
                      </a:pPr>
                      <a:r>
                        <a:rPr lang="en-US" sz="1500" b="0" i="0" u="none" strike="noStrike"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a:t>
                      </a:r>
                      <a:r>
                        <a:rPr lang="en-US" sz="1500" b="0" i="0" u="none" strike="noStrike"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(URLs)</a:t>
                      </a:r>
                      <a:endParaRPr lang="en-US" sz="2300" b="0" i="0" u="none" strike="noStrike" dirty="0">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dirty="0">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dirty="0">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dirty="0">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dirty="0">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894373815"/>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9C000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99138885"/>
                  </a:ext>
                </a:extLst>
              </a:tr>
              <a:tr h="393550">
                <a:tc>
                  <a:txBody>
                    <a:bodyPr/>
                    <a:lstStyle/>
                    <a:p>
                      <a:pPr algn="l"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6">
                  <a:txBody>
                    <a:bodyPr/>
                    <a:lstStyle/>
                    <a:p>
                      <a:pPr algn="ctr"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SCOT2014 - USER LEVEL</a:t>
                      </a:r>
                      <a:endParaRPr lang="en-US" sz="2300" b="0" i="0" u="none" strike="noStrike">
                        <a:effectLst/>
                        <a:latin typeface="Arial" panose="020B0604020202020204" pitchFamily="34" charset="0"/>
                      </a:endParaRPr>
                    </a:p>
                  </a:txBody>
                  <a:tcPr marL="115750" marR="115750" marT="57875" marB="57875">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0207185"/>
                  </a:ext>
                </a:extLst>
              </a:tr>
              <a:tr h="393550">
                <a:tc>
                  <a:txBody>
                    <a:bodyPr/>
                    <a:lstStyle/>
                    <a:p>
                      <a:pPr algn="l"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OSN TYPE</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gridSpan="2">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 post</a:t>
                      </a:r>
                      <a:endParaRPr lang="en-US" sz="2300" b="0" i="0" u="none" strike="noStrike">
                        <a:effectLst/>
                        <a:latin typeface="Arial" panose="020B0604020202020204" pitchFamily="34" charset="0"/>
                      </a:endParaRPr>
                    </a:p>
                  </a:txBody>
                  <a:tcPr marL="115750" marR="115750" marT="57875" marB="578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tweet</a:t>
                      </a:r>
                      <a:endParaRPr lang="en-US" sz="2300" b="0" i="0" u="none" strike="noStrike">
                        <a:effectLst/>
                        <a:latin typeface="Arial" panose="020B0604020202020204" pitchFamily="34" charset="0"/>
                      </a:endParaRPr>
                    </a:p>
                  </a:txBody>
                  <a:tcPr marL="115750" marR="115750" marT="57875" marB="578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tc gridSpan="2">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 retweet</a:t>
                      </a:r>
                      <a:endParaRPr lang="en-US" sz="2300" b="0" i="0" u="none" strike="noStrike">
                        <a:effectLst/>
                        <a:latin typeface="Arial" panose="020B0604020202020204" pitchFamily="34" charset="0"/>
                      </a:endParaRPr>
                    </a:p>
                  </a:txBody>
                  <a:tcPr marL="115750" marR="115750" marT="57875" marB="578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hMerge="1">
                  <a:txBody>
                    <a:bodyPr/>
                    <a:lstStyle/>
                    <a:p>
                      <a:endParaRPr lang="en-GB"/>
                    </a:p>
                  </a:txBody>
                  <a:tcPr/>
                </a:tc>
                <a:extLst>
                  <a:ext uri="{0D108BD9-81ED-4DB2-BD59-A6C34878D82A}">
                    <a16:rowId xmlns:a16="http://schemas.microsoft.com/office/drawing/2014/main" val="2714136006"/>
                  </a:ext>
                </a:extLst>
              </a:tr>
              <a:tr h="289857">
                <a:tc>
                  <a:txBody>
                    <a:bodyPr/>
                    <a:lstStyle/>
                    <a:p>
                      <a:pPr algn="l" fontAlgn="t">
                        <a:spcBef>
                          <a:spcPts val="0"/>
                        </a:spcBef>
                        <a:spcAft>
                          <a:spcPts val="0"/>
                        </a:spcAft>
                      </a:pPr>
                      <a:r>
                        <a:rPr lang="en-US" sz="1500" b="1"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PARSER</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 &gt; ±2</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t">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&lt; .05</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4044714105"/>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GATEcloud</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793783736"/>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l" fontAlgn="b">
                        <a:spcBef>
                          <a:spcPts val="0"/>
                        </a:spcBef>
                        <a:spcAft>
                          <a:spcPts val="0"/>
                        </a:spcAft>
                      </a:pPr>
                      <a:endParaRPr lang="en-GB"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1585435565"/>
                  </a:ext>
                </a:extLst>
              </a:tr>
              <a:tr h="2898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CLAVIN-rest</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99999"/>
                    </a:solidFill>
                  </a:tcPr>
                </a:tc>
                <a:extLst>
                  <a:ext uri="{0D108BD9-81ED-4DB2-BD59-A6C34878D82A}">
                    <a16:rowId xmlns:a16="http://schemas.microsoft.com/office/drawing/2014/main" val="3384823111"/>
                  </a:ext>
                </a:extLst>
              </a:tr>
              <a:tr h="521357">
                <a:tc>
                  <a:txBody>
                    <a:bodyPr/>
                    <a:lstStyle/>
                    <a:p>
                      <a:pPr algn="l" fontAlgn="t">
                        <a:spcBef>
                          <a:spcPts val="0"/>
                        </a:spcBef>
                        <a:spcAft>
                          <a:spcPts val="0"/>
                        </a:spcAft>
                      </a:pPr>
                      <a:r>
                        <a:rPr lang="en-US" sz="1500" b="0" i="0" u="none" strike="noStrike">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AlchemyAPI (URLs)</a:t>
                      </a:r>
                      <a:endParaRPr lang="en-US" sz="2300" b="0" i="0" u="none" strike="noStrike">
                        <a:effectLst/>
                        <a:latin typeface="Arial" panose="020B0604020202020204" pitchFamily="34" charset="0"/>
                      </a:endParaRPr>
                    </a:p>
                  </a:txBody>
                  <a:tcPr marL="86812" marR="86812" marT="1205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fontAlgn="b">
                        <a:spcBef>
                          <a:spcPts val="0"/>
                        </a:spcBef>
                        <a:spcAft>
                          <a:spcPts val="0"/>
                        </a:spcAft>
                      </a:pPr>
                      <a:r>
                        <a:rPr lang="en-US" sz="1500" b="0" i="0" u="none" strike="noStrike" dirty="0">
                          <a:solidFill>
                            <a:srgbClr val="0061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300" b="0" i="0" u="none" strike="noStrike" dirty="0">
                        <a:effectLst/>
                        <a:latin typeface="Arial" panose="020B0604020202020204" pitchFamily="34" charset="0"/>
                      </a:endParaRPr>
                    </a:p>
                  </a:txBody>
                  <a:tcPr marL="86812" marR="86812" marT="1205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extLst>
                  <a:ext uri="{0D108BD9-81ED-4DB2-BD59-A6C34878D82A}">
                    <a16:rowId xmlns:a16="http://schemas.microsoft.com/office/drawing/2014/main" val="2223937269"/>
                  </a:ext>
                </a:extLst>
              </a:tr>
            </a:tbl>
          </a:graphicData>
        </a:graphic>
      </p:graphicFrame>
    </p:spTree>
    <p:extLst>
      <p:ext uri="{BB962C8B-B14F-4D97-AF65-F5344CB8AC3E}">
        <p14:creationId xmlns:p14="http://schemas.microsoft.com/office/powerpoint/2010/main" val="314849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406E-E8E9-4892-8C39-AB9930E3A55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27B08D5-5575-4A85-A41B-70DE6D4C1CC8}"/>
              </a:ext>
            </a:extLst>
          </p:cNvPr>
          <p:cNvSpPr>
            <a:spLocks noGrp="1"/>
          </p:cNvSpPr>
          <p:nvPr>
            <p:ph idx="1"/>
          </p:nvPr>
        </p:nvSpPr>
        <p:spPr/>
        <p:txBody>
          <a:bodyPr>
            <a:noAutofit/>
          </a:bodyPr>
          <a:lstStyle/>
          <a:p>
            <a:r>
              <a:rPr lang="en-GB" sz="1300" dirty="0"/>
              <a:t>Bartlett, J., &amp; Miller, C. (2013). </a:t>
            </a:r>
            <a:r>
              <a:rPr lang="en-GB" sz="1300" i="1" dirty="0"/>
              <a:t>THE STATE OF THE ART: A LITERATURE REVIEW OF SOCIAL MEDIA INTELLIGENCE CAPABILITIES FOR COUNTER-TERRORISM</a:t>
            </a:r>
            <a:r>
              <a:rPr lang="en-GB" sz="1300" dirty="0"/>
              <a:t>. London. Retrieved from </a:t>
            </a:r>
            <a:r>
              <a:rPr lang="en-GB" sz="1300" dirty="0">
                <a:hlinkClick r:id="rId2"/>
              </a:rPr>
              <a:t>http://www.demos.co.uk/files/DEMOS_Canada_paper.pdf</a:t>
            </a:r>
            <a:r>
              <a:rPr lang="en-GB" sz="1300" dirty="0"/>
              <a:t> </a:t>
            </a:r>
          </a:p>
          <a:p>
            <a:r>
              <a:rPr lang="en-GB" sz="1300" dirty="0"/>
              <a:t>Bastian, M., </a:t>
            </a:r>
            <a:r>
              <a:rPr lang="en-GB" sz="1300" dirty="0" err="1"/>
              <a:t>Heymann</a:t>
            </a:r>
            <a:r>
              <a:rPr lang="en-GB" sz="1300" dirty="0"/>
              <a:t>, S., &amp; </a:t>
            </a:r>
            <a:r>
              <a:rPr lang="en-GB" sz="1300" dirty="0" err="1"/>
              <a:t>Jacomy</a:t>
            </a:r>
            <a:r>
              <a:rPr lang="en-GB" sz="1300" dirty="0"/>
              <a:t>, M. (2009). </a:t>
            </a:r>
            <a:r>
              <a:rPr lang="en-GB" sz="1300" dirty="0" err="1"/>
              <a:t>Gephi</a:t>
            </a:r>
            <a:r>
              <a:rPr lang="en-GB" sz="1300" dirty="0"/>
              <a:t>: An open source software for exploring and manipulating networks. BT - International AAAI Conference on Weblogs and Social. </a:t>
            </a:r>
            <a:r>
              <a:rPr lang="en-GB" sz="1300" i="1" dirty="0"/>
              <a:t>ICWSM</a:t>
            </a:r>
            <a:r>
              <a:rPr lang="en-GB" sz="1300" dirty="0"/>
              <a:t>, </a:t>
            </a:r>
            <a:r>
              <a:rPr lang="en-GB" sz="1300" i="1" dirty="0"/>
              <a:t>8</a:t>
            </a:r>
            <a:r>
              <a:rPr lang="en-GB" sz="1300" dirty="0"/>
              <a:t>, 361–362. Retrieved from </a:t>
            </a:r>
            <a:r>
              <a:rPr lang="en-GB" sz="1300" dirty="0">
                <a:hlinkClick r:id="rId3"/>
              </a:rPr>
              <a:t>https://gephi.org/publications/gephi-bastian-feb09.pdf</a:t>
            </a:r>
            <a:r>
              <a:rPr lang="en-GB" sz="1300" dirty="0"/>
              <a:t> </a:t>
            </a:r>
          </a:p>
          <a:p>
            <a:r>
              <a:rPr lang="en-GB" sz="1300" dirty="0"/>
              <a:t>Berico-Technologies. (2017). About CLAVIN | CLAVIN Home. Retrieved June 10, 2017, from </a:t>
            </a:r>
            <a:r>
              <a:rPr lang="en-GB" sz="1300" dirty="0">
                <a:hlinkClick r:id="rId4"/>
              </a:rPr>
              <a:t>https://clavin.bericotechnologies.com/about-clavin/</a:t>
            </a:r>
            <a:r>
              <a:rPr lang="en-GB" sz="1300" dirty="0"/>
              <a:t> </a:t>
            </a:r>
          </a:p>
          <a:p>
            <a:r>
              <a:rPr lang="en-GB" sz="1300" dirty="0" err="1"/>
              <a:t>Bontcheva</a:t>
            </a:r>
            <a:r>
              <a:rPr lang="en-GB" sz="1300" dirty="0"/>
              <a:t>, K., </a:t>
            </a:r>
            <a:r>
              <a:rPr lang="en-GB" sz="1300" dirty="0" err="1"/>
              <a:t>Derczynski</a:t>
            </a:r>
            <a:r>
              <a:rPr lang="en-GB" sz="1300" dirty="0"/>
              <a:t>, L., Funk, A., Greenwood, M. A., Maynard, D., &amp; </a:t>
            </a:r>
            <a:r>
              <a:rPr lang="en-GB" sz="1300" dirty="0" err="1"/>
              <a:t>Aswani</a:t>
            </a:r>
            <a:r>
              <a:rPr lang="en-GB" sz="1300" dirty="0"/>
              <a:t>, N. (2013). </a:t>
            </a:r>
            <a:r>
              <a:rPr lang="en-GB" sz="1300" dirty="0" err="1"/>
              <a:t>TwitIE</a:t>
            </a:r>
            <a:r>
              <a:rPr lang="en-GB" sz="1300" dirty="0"/>
              <a:t>: An Open-Source Information Extraction Pipeline for Microblog Text. In </a:t>
            </a:r>
            <a:r>
              <a:rPr lang="en-GB" sz="1300" i="1" dirty="0"/>
              <a:t>Proceedings of Recent Advances in Natural Language Processing</a:t>
            </a:r>
            <a:r>
              <a:rPr lang="en-GB" sz="1300" dirty="0"/>
              <a:t> (pp. 83–90). </a:t>
            </a:r>
            <a:r>
              <a:rPr lang="en-GB" sz="1300" dirty="0" err="1"/>
              <a:t>Hissar</a:t>
            </a:r>
            <a:r>
              <a:rPr lang="en-GB" sz="1300" dirty="0"/>
              <a:t>, Bulgaria. Retrieved from </a:t>
            </a:r>
            <a:r>
              <a:rPr lang="en-GB" sz="1300" dirty="0">
                <a:hlinkClick r:id="rId5"/>
              </a:rPr>
              <a:t>http://derczynski.com/sheffield/papers/twitie-ranlp2013.pdf</a:t>
            </a:r>
            <a:r>
              <a:rPr lang="en-GB" sz="1300" dirty="0"/>
              <a:t> </a:t>
            </a:r>
          </a:p>
          <a:p>
            <a:r>
              <a:rPr lang="en-GB" sz="1300" dirty="0"/>
              <a:t>ECMA International. (2017). </a:t>
            </a:r>
            <a:r>
              <a:rPr lang="en-GB" sz="1300" i="1" dirty="0"/>
              <a:t>The JSON Data Interchange Syntax</a:t>
            </a:r>
            <a:r>
              <a:rPr lang="en-GB" sz="1300" dirty="0"/>
              <a:t>. </a:t>
            </a:r>
            <a:r>
              <a:rPr lang="en-GB" sz="1300" i="1" dirty="0"/>
              <a:t>Standard ECMA-404</a:t>
            </a:r>
            <a:r>
              <a:rPr lang="en-GB" sz="1300" dirty="0"/>
              <a:t> (Vol. 2nd </a:t>
            </a:r>
            <a:r>
              <a:rPr lang="en-GB" sz="1300" dirty="0" err="1"/>
              <a:t>Editio</a:t>
            </a:r>
            <a:r>
              <a:rPr lang="en-GB" sz="1300" dirty="0"/>
              <a:t>). Retrieved from </a:t>
            </a:r>
            <a:r>
              <a:rPr lang="en-GB" sz="1300" dirty="0">
                <a:hlinkClick r:id="rId6"/>
              </a:rPr>
              <a:t>http://www.ecma-international.org/publications/standards/Ecma-404.htm</a:t>
            </a:r>
            <a:r>
              <a:rPr lang="en-GB" sz="1300" dirty="0"/>
              <a:t> </a:t>
            </a:r>
          </a:p>
          <a:p>
            <a:r>
              <a:rPr lang="en-GB" sz="1300" dirty="0" err="1"/>
              <a:t>Gayo-Avello</a:t>
            </a:r>
            <a:r>
              <a:rPr lang="en-GB" sz="1300" dirty="0"/>
              <a:t>, D. (2012). “I Wanted to Predict Elections with Twitter and all I got was this Lousy Paper” -- A Balanced Survey on Election Prediction using Twitter Data. </a:t>
            </a:r>
            <a:r>
              <a:rPr lang="en-GB" sz="1300" i="1" dirty="0" err="1"/>
              <a:t>ArXiv</a:t>
            </a:r>
            <a:r>
              <a:rPr lang="en-GB" sz="1300" i="1" dirty="0"/>
              <a:t> Preprint ArXiv:1204.6441</a:t>
            </a:r>
            <a:r>
              <a:rPr lang="en-GB" sz="1300" dirty="0"/>
              <a:t>, 13. </a:t>
            </a:r>
            <a:r>
              <a:rPr lang="en-GB" sz="1300" dirty="0">
                <a:hlinkClick r:id="rId7"/>
              </a:rPr>
              <a:t>https://doi.org/10.1234/12345678</a:t>
            </a:r>
            <a:r>
              <a:rPr lang="en-GB" sz="1300" dirty="0"/>
              <a:t> </a:t>
            </a:r>
          </a:p>
          <a:p>
            <a:r>
              <a:rPr lang="en-GB" sz="1300" dirty="0"/>
              <a:t>Gelernter, J., &amp; </a:t>
            </a:r>
            <a:r>
              <a:rPr lang="en-GB" sz="1300" dirty="0" err="1"/>
              <a:t>Mushegian</a:t>
            </a:r>
            <a:r>
              <a:rPr lang="en-GB" sz="1300" dirty="0"/>
              <a:t>, N. (2011). Geo-parsing messages from microtext. </a:t>
            </a:r>
            <a:r>
              <a:rPr lang="en-GB" sz="1300" i="1" dirty="0"/>
              <a:t>Transactions in GIS</a:t>
            </a:r>
            <a:r>
              <a:rPr lang="en-GB" sz="1300" dirty="0"/>
              <a:t>, </a:t>
            </a:r>
            <a:r>
              <a:rPr lang="en-GB" sz="1300" i="1" dirty="0"/>
              <a:t>15</a:t>
            </a:r>
            <a:r>
              <a:rPr lang="en-GB" sz="1300" dirty="0"/>
              <a:t>(6), 753–773. </a:t>
            </a:r>
            <a:r>
              <a:rPr lang="en-GB" sz="1300" dirty="0">
                <a:hlinkClick r:id="rId8"/>
              </a:rPr>
              <a:t>https://doi.org/10.1111/j.1467-9671.2011.01294.x</a:t>
            </a:r>
            <a:r>
              <a:rPr lang="en-GB" sz="1300" dirty="0"/>
              <a:t> </a:t>
            </a:r>
          </a:p>
          <a:p>
            <a:endParaRPr lang="en-GB" sz="1300" dirty="0"/>
          </a:p>
        </p:txBody>
      </p:sp>
    </p:spTree>
    <p:extLst>
      <p:ext uri="{BB962C8B-B14F-4D97-AF65-F5344CB8AC3E}">
        <p14:creationId xmlns:p14="http://schemas.microsoft.com/office/powerpoint/2010/main" val="356991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406E-E8E9-4892-8C39-AB9930E3A55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27B08D5-5575-4A85-A41B-70DE6D4C1CC8}"/>
              </a:ext>
            </a:extLst>
          </p:cNvPr>
          <p:cNvSpPr>
            <a:spLocks noGrp="1"/>
          </p:cNvSpPr>
          <p:nvPr>
            <p:ph idx="1"/>
          </p:nvPr>
        </p:nvSpPr>
        <p:spPr/>
        <p:txBody>
          <a:bodyPr>
            <a:noAutofit/>
          </a:bodyPr>
          <a:lstStyle/>
          <a:p>
            <a:r>
              <a:rPr lang="en-GB" sz="1300" dirty="0"/>
              <a:t>IBM. (2017). Natural Language Understanding - IBM Bluemix. Retrieved November 1, 2017, from </a:t>
            </a:r>
            <a:r>
              <a:rPr lang="en-GB" sz="1300" dirty="0">
                <a:hlinkClick r:id="rId2"/>
              </a:rPr>
              <a:t>https://console.stage1.bluemix.net/catalog/services/natural-language-understanding</a:t>
            </a:r>
            <a:r>
              <a:rPr lang="en-GB" sz="1300" dirty="0"/>
              <a:t> </a:t>
            </a:r>
          </a:p>
          <a:p>
            <a:r>
              <a:rPr lang="en-GB" sz="1300" dirty="0"/>
              <a:t>Johnson, I. L., Sengupta, S., </a:t>
            </a:r>
            <a:r>
              <a:rPr lang="en-GB" sz="1300" dirty="0" err="1"/>
              <a:t>Schöning</a:t>
            </a:r>
            <a:r>
              <a:rPr lang="en-GB" sz="1300" dirty="0"/>
              <a:t>, J., &amp; Hecht, B. (2016). The Geography and Importance of Localness in Geotagged Social Media. </a:t>
            </a:r>
            <a:r>
              <a:rPr lang="en-GB" sz="1300" i="1" dirty="0"/>
              <a:t>Proceedings of the 2016 CHI Conference on Human Factors in Computing Systems - CHI ’16</a:t>
            </a:r>
            <a:r>
              <a:rPr lang="en-GB" sz="1300" dirty="0"/>
              <a:t>, 515–526. </a:t>
            </a:r>
            <a:r>
              <a:rPr lang="en-GB" sz="1300" dirty="0">
                <a:hlinkClick r:id="rId3"/>
              </a:rPr>
              <a:t>https://doi.org/10.1145/2858036.2858122</a:t>
            </a:r>
            <a:r>
              <a:rPr lang="en-GB" sz="1300" dirty="0"/>
              <a:t> </a:t>
            </a:r>
          </a:p>
          <a:p>
            <a:r>
              <a:rPr lang="en-GB" sz="1400" dirty="0"/>
              <a:t>Jiang, B., Ma, D., Yin, J., &amp; Sandberg, M. (2016). Spatial Distribution of City Tweets and Their Densities. </a:t>
            </a:r>
            <a:r>
              <a:rPr lang="en-GB" sz="1400" i="1" dirty="0"/>
              <a:t>Geographical Analysis</a:t>
            </a:r>
            <a:r>
              <a:rPr lang="en-GB" sz="1400" dirty="0"/>
              <a:t>, </a:t>
            </a:r>
            <a:r>
              <a:rPr lang="en-GB" sz="1400" i="1" dirty="0"/>
              <a:t>48</a:t>
            </a:r>
            <a:r>
              <a:rPr lang="en-GB" sz="1400" dirty="0"/>
              <a:t>(3), 337–351. </a:t>
            </a:r>
            <a:r>
              <a:rPr lang="en-GB" sz="1400" dirty="0">
                <a:hlinkClick r:id="rId4"/>
              </a:rPr>
              <a:t>https://doi.org/10.1111/gean.12096</a:t>
            </a:r>
            <a:r>
              <a:rPr lang="en-GB" sz="1400" dirty="0"/>
              <a:t> </a:t>
            </a:r>
            <a:endParaRPr lang="en-GB" sz="1300" dirty="0"/>
          </a:p>
          <a:p>
            <a:r>
              <a:rPr lang="en-GB" sz="1300" dirty="0"/>
              <a:t>Jung, J.-K. (2015). Code clouds: Qualitative </a:t>
            </a:r>
            <a:r>
              <a:rPr lang="en-GB" sz="1300" dirty="0" err="1"/>
              <a:t>geovisualization</a:t>
            </a:r>
            <a:r>
              <a:rPr lang="en-GB" sz="1300" dirty="0"/>
              <a:t> of </a:t>
            </a:r>
            <a:r>
              <a:rPr lang="en-GB" sz="1300" dirty="0" err="1"/>
              <a:t>geotweets</a:t>
            </a:r>
            <a:r>
              <a:rPr lang="en-GB" sz="1300" dirty="0"/>
              <a:t>. </a:t>
            </a:r>
            <a:r>
              <a:rPr lang="en-GB" sz="1300" i="1" dirty="0"/>
              <a:t>The Canadian Geographer / Le </a:t>
            </a:r>
            <a:r>
              <a:rPr lang="en-GB" sz="1300" i="1" dirty="0" err="1"/>
              <a:t>Géographe</a:t>
            </a:r>
            <a:r>
              <a:rPr lang="en-GB" sz="1300" i="1" dirty="0"/>
              <a:t> </a:t>
            </a:r>
            <a:r>
              <a:rPr lang="en-GB" sz="1300" i="1" dirty="0" err="1"/>
              <a:t>Canadien</a:t>
            </a:r>
            <a:r>
              <a:rPr lang="en-GB" sz="1300" dirty="0"/>
              <a:t>, </a:t>
            </a:r>
            <a:r>
              <a:rPr lang="en-GB" sz="1300" i="1" dirty="0"/>
              <a:t>59</a:t>
            </a:r>
            <a:r>
              <a:rPr lang="en-GB" sz="1300" dirty="0"/>
              <a:t>(1), 52–68. </a:t>
            </a:r>
            <a:r>
              <a:rPr lang="en-GB" sz="1300" dirty="0">
                <a:hlinkClick r:id="rId5"/>
              </a:rPr>
              <a:t>https://doi.org/10.1111/cag.12133</a:t>
            </a:r>
            <a:r>
              <a:rPr lang="en-GB" sz="1300" dirty="0"/>
              <a:t> </a:t>
            </a:r>
          </a:p>
          <a:p>
            <a:r>
              <a:rPr lang="en-GB" sz="1300" dirty="0" err="1"/>
              <a:t>Leetaru</a:t>
            </a:r>
            <a:r>
              <a:rPr lang="en-GB" sz="1300" dirty="0"/>
              <a:t>, K., Wang, S., Cao, G., Padmanabhan, A., &amp; Shook, E. (2013). Mapping the global Twitter heartbeat: The geography of Twitter. </a:t>
            </a:r>
            <a:r>
              <a:rPr lang="en-GB" sz="1300" i="1" dirty="0"/>
              <a:t>First Monday</a:t>
            </a:r>
            <a:r>
              <a:rPr lang="en-GB" sz="1300" dirty="0"/>
              <a:t>, </a:t>
            </a:r>
            <a:r>
              <a:rPr lang="en-GB" sz="1300" i="1" dirty="0"/>
              <a:t>18</a:t>
            </a:r>
            <a:r>
              <a:rPr lang="en-GB" sz="1300" dirty="0"/>
              <a:t>(5). Retrieved from </a:t>
            </a:r>
            <a:r>
              <a:rPr lang="en-GB" sz="1300" dirty="0">
                <a:hlinkClick r:id="rId6"/>
              </a:rPr>
              <a:t>http://firstmonday.org/ojs/index.php/fm/article/view/4366</a:t>
            </a:r>
            <a:r>
              <a:rPr lang="en-GB" sz="1300" dirty="0"/>
              <a:t> </a:t>
            </a:r>
          </a:p>
          <a:p>
            <a:r>
              <a:rPr lang="en-GB" sz="1300" dirty="0"/>
              <a:t>Li, S., </a:t>
            </a:r>
            <a:r>
              <a:rPr lang="en-GB" sz="1300" dirty="0" err="1"/>
              <a:t>Dragicevic</a:t>
            </a:r>
            <a:r>
              <a:rPr lang="en-GB" sz="1300" dirty="0"/>
              <a:t>, S., Castro, F. A., </a:t>
            </a:r>
            <a:r>
              <a:rPr lang="en-GB" sz="1300" dirty="0" err="1"/>
              <a:t>Sester</a:t>
            </a:r>
            <a:r>
              <a:rPr lang="en-GB" sz="1300" dirty="0"/>
              <a:t>, M., Winter, S., </a:t>
            </a:r>
            <a:r>
              <a:rPr lang="en-GB" sz="1300" dirty="0" err="1"/>
              <a:t>Coltekin</a:t>
            </a:r>
            <a:r>
              <a:rPr lang="en-GB" sz="1300" dirty="0"/>
              <a:t>, A., … Cheng, T. (2016). Geospatial big data handling theory and methods: A review and research challenges. </a:t>
            </a:r>
            <a:r>
              <a:rPr lang="en-GB" sz="1300" i="1" dirty="0"/>
              <a:t>ISPRS Journal of Photogrammetry and Remote Sensing</a:t>
            </a:r>
            <a:r>
              <a:rPr lang="en-GB" sz="1300" dirty="0"/>
              <a:t>, </a:t>
            </a:r>
            <a:r>
              <a:rPr lang="en-GB" sz="1300" i="1" dirty="0"/>
              <a:t>115</a:t>
            </a:r>
            <a:r>
              <a:rPr lang="en-GB" sz="1300" dirty="0"/>
              <a:t>, 119–133. </a:t>
            </a:r>
            <a:r>
              <a:rPr lang="en-GB" sz="1300" dirty="0">
                <a:hlinkClick r:id="rId7"/>
              </a:rPr>
              <a:t>https://doi.org/10.1016/j.isprsjprs.2015.10.012</a:t>
            </a:r>
            <a:r>
              <a:rPr lang="en-GB" sz="1300" dirty="0"/>
              <a:t> </a:t>
            </a:r>
          </a:p>
          <a:p>
            <a:r>
              <a:rPr lang="en-GB" sz="1300" dirty="0" err="1"/>
              <a:t>Pavalanathan</a:t>
            </a:r>
            <a:r>
              <a:rPr lang="en-GB" sz="1300" dirty="0"/>
              <a:t>, U., &amp; Eisenstein, J. (2015). Confounds and Consequences in Geotagged Twitter Data. </a:t>
            </a:r>
            <a:r>
              <a:rPr lang="en-GB" sz="1300" i="1" dirty="0" err="1"/>
              <a:t>Emnlp</a:t>
            </a:r>
            <a:r>
              <a:rPr lang="en-GB" sz="1300" dirty="0"/>
              <a:t>, (September), 2138–2148. Retrieved from </a:t>
            </a:r>
            <a:r>
              <a:rPr lang="en-GB" sz="1300" dirty="0">
                <a:hlinkClick r:id="rId8"/>
              </a:rPr>
              <a:t>http://arxiv.org/abs/1506.02275</a:t>
            </a:r>
            <a:r>
              <a:rPr lang="en-GB" sz="1300" dirty="0"/>
              <a:t> </a:t>
            </a:r>
          </a:p>
          <a:p>
            <a:endParaRPr lang="en-GB" sz="1300" dirty="0"/>
          </a:p>
          <a:p>
            <a:endParaRPr lang="en-GB" sz="1300" dirty="0"/>
          </a:p>
        </p:txBody>
      </p:sp>
    </p:spTree>
    <p:extLst>
      <p:ext uri="{BB962C8B-B14F-4D97-AF65-F5344CB8AC3E}">
        <p14:creationId xmlns:p14="http://schemas.microsoft.com/office/powerpoint/2010/main" val="418807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406E-E8E9-4892-8C39-AB9930E3A55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27B08D5-5575-4A85-A41B-70DE6D4C1CC8}"/>
              </a:ext>
            </a:extLst>
          </p:cNvPr>
          <p:cNvSpPr>
            <a:spLocks noGrp="1"/>
          </p:cNvSpPr>
          <p:nvPr>
            <p:ph idx="1"/>
          </p:nvPr>
        </p:nvSpPr>
        <p:spPr/>
        <p:txBody>
          <a:bodyPr>
            <a:normAutofit lnSpcReduction="10000"/>
          </a:bodyPr>
          <a:lstStyle/>
          <a:p>
            <a:r>
              <a:rPr lang="en-GB" sz="1300" dirty="0" err="1"/>
              <a:t>Stefanidis</a:t>
            </a:r>
            <a:r>
              <a:rPr lang="en-GB" sz="1300" dirty="0"/>
              <a:t>, A., Crooks, A., &amp; Radzikowski, J. (2013). Harvesting ambient geospatial information from social media feeds. </a:t>
            </a:r>
            <a:r>
              <a:rPr lang="en-GB" sz="1300" i="1" dirty="0" err="1"/>
              <a:t>GeoJournal</a:t>
            </a:r>
            <a:r>
              <a:rPr lang="en-GB" sz="1300" dirty="0"/>
              <a:t>, </a:t>
            </a:r>
            <a:r>
              <a:rPr lang="en-GB" sz="1300" i="1" dirty="0"/>
              <a:t>78</a:t>
            </a:r>
            <a:r>
              <a:rPr lang="en-GB" sz="1300" dirty="0"/>
              <a:t>(2), 319–338. </a:t>
            </a:r>
            <a:r>
              <a:rPr lang="en-GB" sz="1300" dirty="0">
                <a:hlinkClick r:id="rId2"/>
              </a:rPr>
              <a:t>https://doi.org/10.1007/s10708-011-9438-2</a:t>
            </a:r>
            <a:endParaRPr lang="en-GB" sz="1300" dirty="0"/>
          </a:p>
          <a:p>
            <a:r>
              <a:rPr lang="en-GB" sz="1300" dirty="0"/>
              <a:t>Stock, K. (2018). Mining location from social media: A systematic review. </a:t>
            </a:r>
            <a:r>
              <a:rPr lang="en-GB" sz="1300" i="1" dirty="0"/>
              <a:t>Computers, Environment and Urban Systems</a:t>
            </a:r>
            <a:r>
              <a:rPr lang="en-GB" sz="1300" dirty="0"/>
              <a:t>, </a:t>
            </a:r>
            <a:r>
              <a:rPr lang="en-GB" sz="1300" i="1" dirty="0"/>
              <a:t>71</a:t>
            </a:r>
            <a:r>
              <a:rPr lang="en-GB" sz="1300" dirty="0"/>
              <a:t>, 209–240. </a:t>
            </a:r>
            <a:r>
              <a:rPr lang="en-GB" sz="1300" dirty="0">
                <a:hlinkClick r:id="rId3"/>
              </a:rPr>
              <a:t>https://doi.org/10.1016/j.compenvurbsys.2018.05.007</a:t>
            </a:r>
            <a:r>
              <a:rPr lang="en-GB" sz="1300" dirty="0"/>
              <a:t> </a:t>
            </a:r>
          </a:p>
          <a:p>
            <a:r>
              <a:rPr lang="en-GB" sz="1300" dirty="0" err="1"/>
              <a:t>Stolte</a:t>
            </a:r>
            <a:r>
              <a:rPr lang="en-GB" sz="1300" dirty="0"/>
              <a:t>, C., Tang, D., &amp; Hanrahan, P. (2002). Polaris: a system for query, analysis, and visualization of multidimensional relational databases. </a:t>
            </a:r>
            <a:r>
              <a:rPr lang="en-GB" sz="1300" i="1" dirty="0"/>
              <a:t>IEEE Transactions on Visualization and Computer Graphics</a:t>
            </a:r>
            <a:r>
              <a:rPr lang="en-GB" sz="1300" dirty="0"/>
              <a:t>, </a:t>
            </a:r>
            <a:r>
              <a:rPr lang="en-GB" sz="1300" i="1" dirty="0"/>
              <a:t>8</a:t>
            </a:r>
            <a:r>
              <a:rPr lang="en-GB" sz="1300" dirty="0"/>
              <a:t>(1), 52–65. </a:t>
            </a:r>
            <a:r>
              <a:rPr lang="en-GB" sz="1300" dirty="0">
                <a:hlinkClick r:id="rId4"/>
              </a:rPr>
              <a:t>https://doi.org/10.1109/2945.981851</a:t>
            </a:r>
            <a:r>
              <a:rPr lang="en-GB" sz="1300" dirty="0"/>
              <a:t> </a:t>
            </a:r>
          </a:p>
          <a:p>
            <a:r>
              <a:rPr lang="en-GB" sz="1300" dirty="0" err="1"/>
              <a:t>Tablan</a:t>
            </a:r>
            <a:r>
              <a:rPr lang="en-GB" sz="1300" dirty="0"/>
              <a:t>, V., Roberts, I., Cunningham, H., &amp; </a:t>
            </a:r>
            <a:r>
              <a:rPr lang="en-GB" sz="1300" dirty="0" err="1"/>
              <a:t>Bontcheva</a:t>
            </a:r>
            <a:r>
              <a:rPr lang="en-GB" sz="1300" dirty="0"/>
              <a:t>, K. (2012). GATECloud.net: a platform for large-scale, open-source text processing on the cloud. </a:t>
            </a:r>
            <a:r>
              <a:rPr lang="en-GB" sz="1300" i="1" dirty="0"/>
              <a:t>Philosophical Transactions of the Royal Society A: Mathematical, Physical and Engineering Sciences</a:t>
            </a:r>
            <a:r>
              <a:rPr lang="en-GB" sz="1300" dirty="0"/>
              <a:t>, </a:t>
            </a:r>
            <a:r>
              <a:rPr lang="en-GB" sz="1300" i="1" dirty="0"/>
              <a:t>371</a:t>
            </a:r>
            <a:r>
              <a:rPr lang="en-GB" sz="1300" dirty="0"/>
              <a:t>(1983), 1–13. </a:t>
            </a:r>
            <a:r>
              <a:rPr lang="en-GB" sz="1300" dirty="0">
                <a:hlinkClick r:id="rId5"/>
              </a:rPr>
              <a:t>https://doi.org/10.1098/rsta.2012.0071</a:t>
            </a:r>
            <a:r>
              <a:rPr lang="en-GB" sz="1300" dirty="0"/>
              <a:t> </a:t>
            </a:r>
          </a:p>
          <a:p>
            <a:r>
              <a:rPr lang="en-GB" sz="1300" dirty="0"/>
              <a:t>The Herald. (2017, May 10). New Tory councillor unmasked as influential arch-’</a:t>
            </a:r>
            <a:r>
              <a:rPr lang="en-GB" sz="1300" dirty="0" err="1"/>
              <a:t>BritNat</a:t>
            </a:r>
            <a:r>
              <a:rPr lang="en-GB" sz="1300" dirty="0"/>
              <a:t>’ Twitter troll who boasts about his manhood online | </a:t>
            </a:r>
            <a:r>
              <a:rPr lang="en-GB" sz="1300" dirty="0" err="1"/>
              <a:t>HeraldScotland</a:t>
            </a:r>
            <a:r>
              <a:rPr lang="en-GB" sz="1300" dirty="0"/>
              <a:t>. </a:t>
            </a:r>
            <a:r>
              <a:rPr lang="en-GB" sz="1300" i="1" dirty="0"/>
              <a:t>The Herald</a:t>
            </a:r>
            <a:r>
              <a:rPr lang="en-GB" sz="1300" dirty="0"/>
              <a:t>. Retrieved from </a:t>
            </a:r>
            <a:r>
              <a:rPr lang="en-GB" sz="1300" dirty="0">
                <a:hlinkClick r:id="rId6"/>
              </a:rPr>
              <a:t>http://www.heraldscotland.com/news/15276119.New_Tory_councillor_unmasked_as_influential_arch__BritNat__Twitter_troll_who_boasts_about_his_manhood_online/</a:t>
            </a:r>
            <a:r>
              <a:rPr lang="en-GB" sz="1300" dirty="0"/>
              <a:t> </a:t>
            </a:r>
          </a:p>
          <a:p>
            <a:r>
              <a:rPr lang="en-GB" sz="1300" dirty="0"/>
              <a:t>van </a:t>
            </a:r>
            <a:r>
              <a:rPr lang="en-GB" sz="1300" dirty="0" err="1"/>
              <a:t>Liere</a:t>
            </a:r>
            <a:r>
              <a:rPr lang="en-GB" sz="1300" dirty="0"/>
              <a:t>, D. (2010). How far does a tweet travel? In </a:t>
            </a:r>
            <a:r>
              <a:rPr lang="en-GB" sz="1300" i="1" dirty="0"/>
              <a:t>Proceedings of the International Workshop on </a:t>
            </a:r>
            <a:r>
              <a:rPr lang="en-GB" sz="1300" i="1" dirty="0" err="1"/>
              <a:t>Modeling</a:t>
            </a:r>
            <a:r>
              <a:rPr lang="en-GB" sz="1300" i="1" dirty="0"/>
              <a:t> Social Media - MSM ’10</a:t>
            </a:r>
            <a:r>
              <a:rPr lang="en-GB" sz="1300" dirty="0"/>
              <a:t> (pp. 1–4). New York, New York, USA: ACM Press. </a:t>
            </a:r>
            <a:r>
              <a:rPr lang="en-GB" sz="1300" dirty="0">
                <a:hlinkClick r:id="rId7"/>
              </a:rPr>
              <a:t>https://doi.org/10.1145/1835980.1835986</a:t>
            </a:r>
            <a:r>
              <a:rPr lang="en-GB" sz="1300" dirty="0"/>
              <a:t> </a:t>
            </a:r>
          </a:p>
          <a:p>
            <a:endParaRPr lang="en-GB" sz="1300" dirty="0"/>
          </a:p>
        </p:txBody>
      </p:sp>
    </p:spTree>
    <p:extLst>
      <p:ext uri="{BB962C8B-B14F-4D97-AF65-F5344CB8AC3E}">
        <p14:creationId xmlns:p14="http://schemas.microsoft.com/office/powerpoint/2010/main" val="131682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61E2-4DF2-4D1F-BAA8-BC7A86E50775}"/>
              </a:ext>
            </a:extLst>
          </p:cNvPr>
          <p:cNvSpPr>
            <a:spLocks noGrp="1"/>
          </p:cNvSpPr>
          <p:nvPr>
            <p:ph type="title"/>
          </p:nvPr>
        </p:nvSpPr>
        <p:spPr/>
        <p:txBody>
          <a:bodyPr/>
          <a:lstStyle/>
          <a:p>
            <a:r>
              <a:rPr lang="en-GB" dirty="0"/>
              <a:t>Assumptions, assumptions…</a:t>
            </a:r>
          </a:p>
        </p:txBody>
      </p:sp>
      <p:graphicFrame>
        <p:nvGraphicFramePr>
          <p:cNvPr id="4" name="Content Placeholder 3">
            <a:extLst>
              <a:ext uri="{FF2B5EF4-FFF2-40B4-BE49-F238E27FC236}">
                <a16:creationId xmlns:a16="http://schemas.microsoft.com/office/drawing/2014/main" id="{C5101C2F-887D-47F5-8B38-AC5E978F44FB}"/>
              </a:ext>
            </a:extLst>
          </p:cNvPr>
          <p:cNvGraphicFramePr>
            <a:graphicFrameLocks noGrp="1"/>
          </p:cNvGraphicFramePr>
          <p:nvPr>
            <p:ph idx="1"/>
            <p:extLst>
              <p:ext uri="{D42A27DB-BD31-4B8C-83A1-F6EECF244321}">
                <p14:modId xmlns:p14="http://schemas.microsoft.com/office/powerpoint/2010/main" val="358759577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60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17CB-1A73-4CF2-A670-0553FEA23768}"/>
              </a:ext>
            </a:extLst>
          </p:cNvPr>
          <p:cNvSpPr>
            <a:spLocks noGrp="1"/>
          </p:cNvSpPr>
          <p:nvPr>
            <p:ph type="title"/>
          </p:nvPr>
        </p:nvSpPr>
        <p:spPr/>
        <p:txBody>
          <a:bodyPr/>
          <a:lstStyle/>
          <a:p>
            <a:r>
              <a:rPr lang="en-GB" dirty="0"/>
              <a:t>Knowns and unknowns</a:t>
            </a:r>
          </a:p>
        </p:txBody>
      </p:sp>
      <p:graphicFrame>
        <p:nvGraphicFramePr>
          <p:cNvPr id="4" name="Content Placeholder 3">
            <a:extLst>
              <a:ext uri="{FF2B5EF4-FFF2-40B4-BE49-F238E27FC236}">
                <a16:creationId xmlns:a16="http://schemas.microsoft.com/office/drawing/2014/main" id="{B3458256-063D-4EE6-B767-C55607E12EEB}"/>
              </a:ext>
            </a:extLst>
          </p:cNvPr>
          <p:cNvGraphicFramePr>
            <a:graphicFrameLocks noGrp="1"/>
          </p:cNvGraphicFramePr>
          <p:nvPr>
            <p:ph idx="1"/>
            <p:extLst>
              <p:ext uri="{D42A27DB-BD31-4B8C-83A1-F6EECF244321}">
                <p14:modId xmlns:p14="http://schemas.microsoft.com/office/powerpoint/2010/main" val="221978221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37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9E52-8BB3-46EA-8CA5-5576C90B1FCB}"/>
              </a:ext>
            </a:extLst>
          </p:cNvPr>
          <p:cNvSpPr>
            <a:spLocks noGrp="1"/>
          </p:cNvSpPr>
          <p:nvPr>
            <p:ph type="title"/>
          </p:nvPr>
        </p:nvSpPr>
        <p:spPr/>
        <p:txBody>
          <a:bodyPr/>
          <a:lstStyle/>
          <a:p>
            <a:r>
              <a:rPr lang="en-GB" dirty="0"/>
              <a:t>Testing the </a:t>
            </a:r>
            <a:r>
              <a:rPr lang="en-GB" i="1" dirty="0"/>
              <a:t>Geographicality Assumption</a:t>
            </a:r>
            <a:r>
              <a:rPr lang="en-GB" dirty="0"/>
              <a:t>…</a:t>
            </a:r>
          </a:p>
        </p:txBody>
      </p:sp>
      <p:graphicFrame>
        <p:nvGraphicFramePr>
          <p:cNvPr id="7" name="Content Placeholder 6">
            <a:extLst>
              <a:ext uri="{FF2B5EF4-FFF2-40B4-BE49-F238E27FC236}">
                <a16:creationId xmlns:a16="http://schemas.microsoft.com/office/drawing/2014/main" id="{3DC57E07-ADDF-4E23-8ED2-045146A9E208}"/>
              </a:ext>
            </a:extLst>
          </p:cNvPr>
          <p:cNvGraphicFramePr>
            <a:graphicFrameLocks noGrp="1"/>
          </p:cNvGraphicFramePr>
          <p:nvPr>
            <p:ph idx="1"/>
            <p:extLst>
              <p:ext uri="{D42A27DB-BD31-4B8C-83A1-F6EECF244321}">
                <p14:modId xmlns:p14="http://schemas.microsoft.com/office/powerpoint/2010/main" val="106830825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88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018D-DDAD-4A4B-9D81-4157AABD1891}"/>
              </a:ext>
            </a:extLst>
          </p:cNvPr>
          <p:cNvSpPr>
            <a:spLocks noGrp="1"/>
          </p:cNvSpPr>
          <p:nvPr>
            <p:ph type="title"/>
          </p:nvPr>
        </p:nvSpPr>
        <p:spPr/>
        <p:txBody>
          <a:bodyPr/>
          <a:lstStyle/>
          <a:p>
            <a:r>
              <a:rPr lang="en-GB" dirty="0"/>
              <a:t>Why </a:t>
            </a:r>
            <a:r>
              <a:rPr lang="en-GB" i="1" dirty="0"/>
              <a:t>politicised</a:t>
            </a:r>
            <a:r>
              <a:rPr lang="en-GB" dirty="0"/>
              <a:t> data?</a:t>
            </a:r>
          </a:p>
        </p:txBody>
      </p:sp>
      <p:graphicFrame>
        <p:nvGraphicFramePr>
          <p:cNvPr id="4" name="Content Placeholder 3">
            <a:extLst>
              <a:ext uri="{FF2B5EF4-FFF2-40B4-BE49-F238E27FC236}">
                <a16:creationId xmlns:a16="http://schemas.microsoft.com/office/drawing/2014/main" id="{09ED855F-ED07-4D15-8975-B1C8A7C7A09F}"/>
              </a:ext>
            </a:extLst>
          </p:cNvPr>
          <p:cNvGraphicFramePr>
            <a:graphicFrameLocks noGrp="1"/>
          </p:cNvGraphicFramePr>
          <p:nvPr>
            <p:ph idx="1"/>
            <p:extLst>
              <p:ext uri="{D42A27DB-BD31-4B8C-83A1-F6EECF244321}">
                <p14:modId xmlns:p14="http://schemas.microsoft.com/office/powerpoint/2010/main" val="154242712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71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89F3-0F2B-4EC6-8606-99B480F54734}"/>
              </a:ext>
            </a:extLst>
          </p:cNvPr>
          <p:cNvSpPr>
            <a:spLocks noGrp="1"/>
          </p:cNvSpPr>
          <p:nvPr>
            <p:ph type="title"/>
          </p:nvPr>
        </p:nvSpPr>
        <p:spPr/>
        <p:txBody>
          <a:bodyPr/>
          <a:lstStyle/>
          <a:p>
            <a:r>
              <a:rPr lang="en-GB" dirty="0"/>
              <a:t>Politics and [hopes of] prediction…</a:t>
            </a:r>
          </a:p>
        </p:txBody>
      </p:sp>
      <p:graphicFrame>
        <p:nvGraphicFramePr>
          <p:cNvPr id="4" name="Content Placeholder 3">
            <a:extLst>
              <a:ext uri="{FF2B5EF4-FFF2-40B4-BE49-F238E27FC236}">
                <a16:creationId xmlns:a16="http://schemas.microsoft.com/office/drawing/2014/main" id="{224F4FB7-BCA9-4356-A1F9-BAA7E49585CB}"/>
              </a:ext>
            </a:extLst>
          </p:cNvPr>
          <p:cNvGraphicFramePr>
            <a:graphicFrameLocks noGrp="1"/>
          </p:cNvGraphicFramePr>
          <p:nvPr>
            <p:ph idx="1"/>
            <p:extLst>
              <p:ext uri="{D42A27DB-BD31-4B8C-83A1-F6EECF244321}">
                <p14:modId xmlns:p14="http://schemas.microsoft.com/office/powerpoint/2010/main" val="19975408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53410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4538</Words>
  <Application>Microsoft Office PowerPoint</Application>
  <PresentationFormat>Widescreen</PresentationFormat>
  <Paragraphs>654</Paragraphs>
  <Slides>43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Calibri</vt:lpstr>
      <vt:lpstr>Calibri Light</vt:lpstr>
      <vt:lpstr>RetrospectVTI</vt:lpstr>
      <vt:lpstr>Office Theme</vt:lpstr>
      <vt:lpstr>Geotagging matters? The interplay of space and place in politicised online social media networks</vt:lpstr>
      <vt:lpstr>Background</vt:lpstr>
      <vt:lpstr>US 2012 Presidential Election Geotagged data animated by day 01/10/12 to 07/11/12</vt:lpstr>
      <vt:lpstr>Spatio temporality</vt:lpstr>
      <vt:lpstr>Assumptions, assumptions…</vt:lpstr>
      <vt:lpstr>Knowns and unknowns</vt:lpstr>
      <vt:lpstr>Testing the Geographicality Assumption…</vt:lpstr>
      <vt:lpstr>Why politicised data?</vt:lpstr>
      <vt:lpstr>Politics and [hopes of] prediction…</vt:lpstr>
      <vt:lpstr>Which politicised social media data?</vt:lpstr>
      <vt:lpstr>Facebook and Twitter data were sampled</vt:lpstr>
      <vt:lpstr>Twitter data</vt:lpstr>
      <vt:lpstr>Methods and tools</vt:lpstr>
      <vt:lpstr>System architecture</vt:lpstr>
      <vt:lpstr>RQ1 – How can baseline geographicality be assessed and categorised in OSN data?</vt:lpstr>
      <vt:lpstr>Scoring system</vt:lpstr>
      <vt:lpstr>A word on skewness</vt:lpstr>
      <vt:lpstr>Another word on skewness</vt:lpstr>
      <vt:lpstr>Statistical tests</vt:lpstr>
      <vt:lpstr>Scoring distribution</vt:lpstr>
      <vt:lpstr>Dyadic spatialities</vt:lpstr>
      <vt:lpstr>Field contribution</vt:lpstr>
      <vt:lpstr>RQ1 – Summary</vt:lpstr>
      <vt:lpstr>RQ2 – Does NLP-detectable platiality in message text increase in line with spatiality?</vt:lpstr>
      <vt:lpstr>Natural Language Processing using GATE Example with Alex Salmond’s Twitter tweets</vt:lpstr>
      <vt:lpstr>Places at the interaction level</vt:lpstr>
      <vt:lpstr>Places at the user  level</vt:lpstr>
      <vt:lpstr>US2012</vt:lpstr>
      <vt:lpstr>RQ2 – Summary</vt:lpstr>
      <vt:lpstr>RQ3 – Does NLP-detectable platiality in linked/shared 3rd party content increase in line with spatiality?</vt:lpstr>
      <vt:lpstr>Link sharing matters!</vt:lpstr>
      <vt:lpstr>Number of URL links shared</vt:lpstr>
      <vt:lpstr>Places in URLs at interaction level</vt:lpstr>
      <vt:lpstr>Places in URLs at user  level</vt:lpstr>
      <vt:lpstr>Place by event, parser and OSN subtype</vt:lpstr>
      <vt:lpstr>Summary</vt:lpstr>
      <vt:lpstr>Relevance</vt:lpstr>
      <vt:lpstr>Discussion</vt:lpstr>
      <vt:lpstr>Statistical analysis US2012 </vt:lpstr>
      <vt:lpstr>Statistical analysis SCOT2014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Geotagging matters? The interplay of space and place in politicised online social media networks</dc:title>
  <dc:creator>Adrian Tear</dc:creator>
  <cp:lastModifiedBy>Adrian Tear</cp:lastModifiedBy>
  <cp:revision>1</cp:revision>
  <dcterms:created xsi:type="dcterms:W3CDTF">2019-09-04T21:26:28Z</dcterms:created>
  <dcterms:modified xsi:type="dcterms:W3CDTF">2019-09-04T21:56:48Z</dcterms:modified>
</cp:coreProperties>
</file>